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2C4"/>
    <a:srgbClr val="FFE098"/>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3265" autoAdjust="0"/>
    <p:restoredTop sz="71200" autoAdjust="0"/>
  </p:normalViewPr>
  <p:slideViewPr>
    <p:cSldViewPr>
      <p:cViewPr>
        <p:scale>
          <a:sx n="57" d="100"/>
          <a:sy n="57" d="100"/>
        </p:scale>
        <p:origin x="-3174" y="-63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2658" y="-102"/>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97313" y="0"/>
            <a:ext cx="2982912" cy="465138"/>
          </a:xfrm>
          <a:prstGeom prst="rect">
            <a:avLst/>
          </a:prstGeom>
        </p:spPr>
        <p:txBody>
          <a:bodyPr vert="horz" lIns="91440" tIns="45720" rIns="91440" bIns="45720" rtlCol="0"/>
          <a:lstStyle>
            <a:lvl1pPr algn="r">
              <a:defRPr sz="1200"/>
            </a:lvl1pPr>
          </a:lstStyle>
          <a:p>
            <a:fld id="{1E97CB22-DD5A-44EC-92F2-53D8FC52139C}" type="datetimeFigureOut">
              <a:rPr lang="en-US" smtClean="0"/>
              <a:t>11/12/2014</a:t>
            </a:fld>
            <a:endParaRPr lang="en-US" dirty="0"/>
          </a:p>
        </p:txBody>
      </p:sp>
      <p:sp>
        <p:nvSpPr>
          <p:cNvPr id="4" name="Footer Placeholder 3"/>
          <p:cNvSpPr>
            <a:spLocks noGrp="1"/>
          </p:cNvSpPr>
          <p:nvPr>
            <p:ph type="ftr" sz="quarter" idx="2"/>
          </p:nvPr>
        </p:nvSpPr>
        <p:spPr>
          <a:xfrm>
            <a:off x="0" y="8829675"/>
            <a:ext cx="2982913"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97313" y="8829675"/>
            <a:ext cx="2982912" cy="465138"/>
          </a:xfrm>
          <a:prstGeom prst="rect">
            <a:avLst/>
          </a:prstGeom>
        </p:spPr>
        <p:txBody>
          <a:bodyPr vert="horz" lIns="91440" tIns="45720" rIns="91440" bIns="45720" rtlCol="0" anchor="b"/>
          <a:lstStyle>
            <a:lvl1pPr algn="r">
              <a:defRPr sz="1200"/>
            </a:lvl1pPr>
          </a:lstStyle>
          <a:p>
            <a:fld id="{696C2FCB-D350-4F12-8557-0E5F135ABEEA}" type="slidenum">
              <a:rPr lang="en-US" smtClean="0"/>
              <a:t>‹#›</a:t>
            </a:fld>
            <a:endParaRPr lang="en-US" dirty="0"/>
          </a:p>
        </p:txBody>
      </p:sp>
    </p:spTree>
    <p:extLst>
      <p:ext uri="{BB962C8B-B14F-4D97-AF65-F5344CB8AC3E}">
        <p14:creationId xmlns:p14="http://schemas.microsoft.com/office/powerpoint/2010/main" val="31581915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8187B5B2-246F-4820-989E-2173A23E98CB}" type="datetimeFigureOut">
              <a:rPr lang="en-US" smtClean="0"/>
              <a:pPr/>
              <a:t>11/12/2014</a:t>
            </a:fld>
            <a:endParaRPr lang="en-US" dirty="0"/>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B871460A-E31A-46C7-BED3-31F6A470BA4F}" type="slidenum">
              <a:rPr lang="en-US" smtClean="0"/>
              <a:pPr/>
              <a:t>‹#›</a:t>
            </a:fld>
            <a:endParaRPr lang="en-US" dirty="0"/>
          </a:p>
        </p:txBody>
      </p:sp>
    </p:spTree>
    <p:extLst>
      <p:ext uri="{BB962C8B-B14F-4D97-AF65-F5344CB8AC3E}">
        <p14:creationId xmlns:p14="http://schemas.microsoft.com/office/powerpoint/2010/main" val="1952665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sz="1000" dirty="0" smtClean="0"/>
              <a:t>One approach to linking student achievement to teacher performance involves building the capacity for teachers and their supervisors to interpret and use student achievement data to set target goals for student improvement.  </a:t>
            </a:r>
          </a:p>
          <a:p>
            <a:pPr eaLnBrk="1" hangingPunct="1">
              <a:spcBef>
                <a:spcPct val="0"/>
              </a:spcBef>
              <a:buFontTx/>
              <a:buChar char="•"/>
            </a:pPr>
            <a:r>
              <a:rPr lang="en-US" altLang="en-US" sz="1000" dirty="0" smtClean="0"/>
              <a:t>Setting goals -- not just any goals, but goals set squarely on student performance -- is a powerful way to enhance professional performance and, in turn, positively impact student achievement.  </a:t>
            </a:r>
          </a:p>
          <a:p>
            <a:pPr eaLnBrk="1" hangingPunct="1">
              <a:spcBef>
                <a:spcPct val="0"/>
              </a:spcBef>
              <a:buFontTx/>
              <a:buChar char="•"/>
            </a:pPr>
            <a:r>
              <a:rPr lang="en-US" altLang="en-US" sz="1000" i="1" dirty="0" smtClean="0"/>
              <a:t>Student Achievement Goal Setting</a:t>
            </a:r>
            <a:r>
              <a:rPr lang="en-US" altLang="en-US" sz="1000" dirty="0" smtClean="0"/>
              <a:t> is designed to improve student learning. </a:t>
            </a:r>
          </a:p>
          <a:p>
            <a:pPr eaLnBrk="1" hangingPunct="1">
              <a:spcBef>
                <a:spcPct val="0"/>
              </a:spcBef>
              <a:buFontTx/>
              <a:buChar char="•"/>
            </a:pPr>
            <a:endParaRPr lang="en-US" altLang="en-US" sz="1000" dirty="0" smtClean="0"/>
          </a:p>
          <a:p>
            <a:pPr eaLnBrk="1" hangingPunct="1">
              <a:spcBef>
                <a:spcPct val="0"/>
              </a:spcBef>
            </a:pPr>
            <a:r>
              <a:rPr lang="en-US" altLang="en-US" sz="1000" dirty="0" smtClean="0"/>
              <a:t>The PowerPoint may be divided into the sections for training:</a:t>
            </a:r>
          </a:p>
          <a:p>
            <a:pPr eaLnBrk="1" hangingPunct="1">
              <a:spcBef>
                <a:spcPct val="0"/>
              </a:spcBef>
            </a:pPr>
            <a:r>
              <a:rPr lang="en-US" altLang="en-US" sz="1000" dirty="0" smtClean="0"/>
              <a:t>Section 1 – An Overview of Student Achievement Goal Setting and Creating SMART Goals</a:t>
            </a:r>
          </a:p>
          <a:p>
            <a:pPr eaLnBrk="1" hangingPunct="1">
              <a:spcBef>
                <a:spcPct val="0"/>
              </a:spcBef>
            </a:pPr>
            <a:r>
              <a:rPr lang="en-US" altLang="en-US" sz="1000" dirty="0" smtClean="0"/>
              <a:t>Section 2 – Developing Strategies and Monitoring Progress</a:t>
            </a:r>
          </a:p>
          <a:p>
            <a:pPr eaLnBrk="1" hangingPunct="1">
              <a:spcBef>
                <a:spcPct val="0"/>
              </a:spcBef>
            </a:pPr>
            <a:r>
              <a:rPr lang="en-US" altLang="en-US" sz="1000" dirty="0" smtClean="0"/>
              <a:t>Section 3 – Determining Goal Attainment</a:t>
            </a:r>
          </a:p>
          <a:p>
            <a:pPr eaLnBrk="1" hangingPunct="1">
              <a:spcBef>
                <a:spcPct val="0"/>
              </a:spcBef>
            </a:pPr>
            <a:endParaRPr lang="en-US" altLang="en-US" i="1" dirty="0" smtClean="0"/>
          </a:p>
        </p:txBody>
      </p:sp>
      <p:sp>
        <p:nvSpPr>
          <p:cNvPr id="430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402EFF5-571A-4C34-B135-21676F38059C}" type="slidenum">
              <a:rPr lang="en-US" smtClean="0"/>
              <a:pPr fontAlgn="base">
                <a:spcBef>
                  <a:spcPct val="0"/>
                </a:spcBef>
                <a:spcAft>
                  <a:spcPct val="0"/>
                </a:spcAft>
                <a:defRPr/>
              </a:pPr>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55D9AC5-624C-49F7-985D-454263DD2F3D}" type="slidenum">
              <a:rPr lang="en-US" smtClean="0"/>
              <a:pPr fontAlgn="base">
                <a:spcBef>
                  <a:spcPct val="0"/>
                </a:spcBef>
                <a:spcAft>
                  <a:spcPct val="0"/>
                </a:spcAft>
                <a:defRPr/>
              </a:pPr>
              <a:t>10</a:t>
            </a:fld>
            <a:endParaRPr lang="en-US" dirty="0" smtClean="0"/>
          </a:p>
        </p:txBody>
      </p:sp>
      <p:sp>
        <p:nvSpPr>
          <p:cNvPr id="870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6" name="Rectangle 3"/>
          <p:cNvSpPr>
            <a:spLocks noGrp="1" noChangeArrowheads="1"/>
          </p:cNvSpPr>
          <p:nvPr>
            <p:ph type="body" idx="1"/>
          </p:nvPr>
        </p:nvSpPr>
        <p:spPr bwMode="auto"/>
        <p:txBody>
          <a:bodyPr wrap="square" numCol="1" anchor="t" anchorCtr="0" compatLnSpc="1">
            <a:prstTxWarp prst="textNoShape">
              <a:avLst/>
            </a:prstTxWarp>
            <a:normAutofit fontScale="92500" lnSpcReduction="10000"/>
          </a:bodyPr>
          <a:lstStyle/>
          <a:p>
            <a:pPr eaLnBrk="1" hangingPunct="1">
              <a:spcBef>
                <a:spcPct val="0"/>
              </a:spcBef>
              <a:defRPr/>
            </a:pPr>
            <a:r>
              <a:rPr lang="en-US" sz="1100" dirty="0" smtClean="0"/>
              <a:t>Step 3 involves creating and implementing teaching and learning strategies to reach the goal.</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0E04A05-B920-4DC8-B06A-8EA5976A52E2}" type="slidenum">
              <a:rPr lang="en-US" smtClean="0"/>
              <a:pPr fontAlgn="base">
                <a:spcBef>
                  <a:spcPct val="0"/>
                </a:spcBef>
                <a:spcAft>
                  <a:spcPct val="0"/>
                </a:spcAft>
                <a:defRPr/>
              </a:pPr>
              <a:t>11</a:t>
            </a:fld>
            <a:endParaRPr lang="en-US" dirty="0" smtClean="0"/>
          </a:p>
        </p:txBody>
      </p:sp>
      <p:sp>
        <p:nvSpPr>
          <p:cNvPr id="8909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6" name="Rectangle 3"/>
          <p:cNvSpPr>
            <a:spLocks noGrp="1" noChangeArrowheads="1"/>
          </p:cNvSpPr>
          <p:nvPr>
            <p:ph type="body" idx="1"/>
          </p:nvPr>
        </p:nvSpPr>
        <p:spPr bwMode="auto"/>
        <p:txBody>
          <a:bodyPr wrap="square" numCol="1" anchor="t" anchorCtr="0" compatLnSpc="1">
            <a:prstTxWarp prst="textNoShape">
              <a:avLst/>
            </a:prstTxWarp>
            <a:normAutofit fontScale="92500" lnSpcReduction="10000"/>
          </a:bodyPr>
          <a:lstStyle/>
          <a:p>
            <a:pPr eaLnBrk="1" hangingPunct="1">
              <a:spcBef>
                <a:spcPct val="0"/>
              </a:spcBef>
              <a:buFont typeface="Arial" pitchFamily="34" charset="0"/>
              <a:buChar char="•"/>
              <a:defRPr/>
            </a:pPr>
            <a:r>
              <a:rPr lang="en-US" sz="1100" dirty="0" smtClean="0"/>
              <a:t>Step 4 is a critical aspect of the goal setting process:  monitoring student progress and making adjustments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51BD3E2-A7DF-438A-85A4-BDCB243F5E10}" type="slidenum">
              <a:rPr lang="en-US" smtClean="0"/>
              <a:pPr fontAlgn="base">
                <a:spcBef>
                  <a:spcPct val="0"/>
                </a:spcBef>
                <a:spcAft>
                  <a:spcPct val="0"/>
                </a:spcAft>
                <a:defRPr/>
              </a:pPr>
              <a:t>12</a:t>
            </a:fld>
            <a:endParaRPr lang="en-US" dirty="0" smtClean="0"/>
          </a:p>
        </p:txBody>
      </p:sp>
      <p:sp>
        <p:nvSpPr>
          <p:cNvPr id="931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6" name="Rectangle 3"/>
          <p:cNvSpPr>
            <a:spLocks noGrp="1" noChangeArrowheads="1"/>
          </p:cNvSpPr>
          <p:nvPr>
            <p:ph type="body" idx="1"/>
          </p:nvPr>
        </p:nvSpPr>
        <p:spPr bwMode="auto"/>
        <p:txBody>
          <a:bodyPr wrap="square" numCol="1" anchor="t" anchorCtr="0" compatLnSpc="1">
            <a:prstTxWarp prst="textNoShape">
              <a:avLst/>
            </a:prstTxWarp>
            <a:normAutofit fontScale="92500" lnSpcReduction="10000"/>
          </a:bodyPr>
          <a:lstStyle/>
          <a:p>
            <a:pPr eaLnBrk="1" hangingPunct="1">
              <a:spcBef>
                <a:spcPct val="0"/>
              </a:spcBef>
              <a:buFont typeface="Arial" pitchFamily="34" charset="0"/>
              <a:buChar char="•"/>
              <a:defRPr/>
            </a:pPr>
            <a:r>
              <a:rPr lang="en-US" sz="1000" dirty="0" smtClean="0"/>
              <a:t>In Step 5, the teacher determines whether the goal has been met.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2C514D7-609E-4889-B3B4-EE4C7863EC9E}" type="slidenum">
              <a:rPr lang="en-US" smtClean="0"/>
              <a:pPr fontAlgn="base">
                <a:spcBef>
                  <a:spcPct val="0"/>
                </a:spcBef>
                <a:spcAft>
                  <a:spcPct val="0"/>
                </a:spcAft>
                <a:defRPr/>
              </a:pPr>
              <a:t>13</a:t>
            </a:fld>
            <a:endParaRPr lang="en-US" dirty="0" smtClean="0"/>
          </a:p>
        </p:txBody>
      </p:sp>
      <p:sp>
        <p:nvSpPr>
          <p:cNvPr id="11059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dirty="0" smtClean="0"/>
              <a:t>Research indicates that academic goal setting is a useful tool for learner and program progress. Student achievement goal setting is linked to:</a:t>
            </a:r>
          </a:p>
          <a:p>
            <a:pPr eaLnBrk="1" hangingPunct="1">
              <a:spcBef>
                <a:spcPct val="0"/>
              </a:spcBef>
              <a:buFontTx/>
              <a:buChar char="•"/>
            </a:pPr>
            <a:r>
              <a:rPr lang="en-US" altLang="en-US" sz="1000" dirty="0" smtClean="0"/>
              <a:t>Mastery learning</a:t>
            </a:r>
          </a:p>
          <a:p>
            <a:pPr eaLnBrk="1" hangingPunct="1">
              <a:spcBef>
                <a:spcPct val="0"/>
              </a:spcBef>
              <a:buFontTx/>
              <a:buChar char="•"/>
            </a:pPr>
            <a:r>
              <a:rPr lang="en-US" altLang="en-US" sz="1000" dirty="0" smtClean="0"/>
              <a:t>Enhancing pre-requisite skills</a:t>
            </a:r>
          </a:p>
          <a:p>
            <a:pPr eaLnBrk="1" hangingPunct="1">
              <a:spcBef>
                <a:spcPct val="0"/>
              </a:spcBef>
              <a:buFontTx/>
              <a:buChar char="•"/>
            </a:pPr>
            <a:r>
              <a:rPr lang="en-US" altLang="en-US" sz="1000" dirty="0" smtClean="0"/>
              <a:t>Assessment for learning</a:t>
            </a:r>
          </a:p>
          <a:p>
            <a:pPr eaLnBrk="1" hangingPunct="1">
              <a:spcBef>
                <a:spcPct val="0"/>
              </a:spcBef>
              <a:buFontTx/>
              <a:buChar char="•"/>
            </a:pPr>
            <a:r>
              <a:rPr lang="en-US" altLang="en-US" sz="1000" dirty="0" smtClean="0"/>
              <a:t>Standards-based performance assessment</a:t>
            </a:r>
          </a:p>
          <a:p>
            <a:pPr eaLnBrk="1" hangingPunct="1">
              <a:spcBef>
                <a:spcPct val="0"/>
              </a:spcBef>
              <a:buFontTx/>
              <a:buChar char="•"/>
            </a:pPr>
            <a:r>
              <a:rPr lang="en-US" altLang="en-US" sz="1000" dirty="0" smtClean="0"/>
              <a:t>Standards-based instruction</a:t>
            </a:r>
          </a:p>
          <a:p>
            <a:pPr eaLnBrk="1" hangingPunct="1">
              <a:spcBef>
                <a:spcPct val="0"/>
              </a:spcBef>
              <a:buFontTx/>
              <a:buChar char="•"/>
            </a:pPr>
            <a:r>
              <a:rPr lang="en-US" altLang="en-US" sz="1000" dirty="0" smtClean="0"/>
              <a:t>Data-based decision-making </a:t>
            </a:r>
          </a:p>
          <a:p>
            <a:pPr eaLnBrk="1" hangingPunct="1">
              <a:spcBef>
                <a:spcPct val="0"/>
              </a:spcBef>
              <a:buFontTx/>
              <a:buChar char="•"/>
            </a:pPr>
            <a:r>
              <a:rPr lang="en-US" altLang="en-US" sz="1000" dirty="0" smtClean="0"/>
              <a:t>Progress monitoring</a:t>
            </a:r>
          </a:p>
          <a:p>
            <a:pPr eaLnBrk="1" hangingPunct="1">
              <a:spcBef>
                <a:spcPct val="0"/>
              </a:spcBef>
            </a:pPr>
            <a:endParaRPr lang="en-US" altLang="en-US" dirty="0" smtClean="0"/>
          </a:p>
          <a:p>
            <a:pPr eaLnBrk="1" hangingPunct="1">
              <a:spcBef>
                <a:spcPct val="0"/>
              </a:spcBef>
            </a:pPr>
            <a:endParaRPr lang="en-US" alt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sz="1000" dirty="0" smtClean="0">
                <a:latin typeface="Arial" pitchFamily="34" charset="0"/>
              </a:rPr>
              <a:t>Common challenges seen in student achievement goal setting.</a:t>
            </a:r>
          </a:p>
        </p:txBody>
      </p:sp>
      <p:sp>
        <p:nvSpPr>
          <p:cNvPr id="113668"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ゴシック" pitchFamily="-92" charset="-128"/>
              </a:defRPr>
            </a:lvl1pPr>
            <a:lvl2pPr marL="742950" indent="-285750" eaLnBrk="0" hangingPunct="0">
              <a:defRPr>
                <a:solidFill>
                  <a:schemeClr val="tx1"/>
                </a:solidFill>
                <a:latin typeface="Arial" pitchFamily="34" charset="0"/>
                <a:ea typeface="MS Pゴシック" pitchFamily="-92" charset="-128"/>
              </a:defRPr>
            </a:lvl2pPr>
            <a:lvl3pPr marL="1143000" indent="-228600" eaLnBrk="0" hangingPunct="0">
              <a:defRPr>
                <a:solidFill>
                  <a:schemeClr val="tx1"/>
                </a:solidFill>
                <a:latin typeface="Arial" pitchFamily="34" charset="0"/>
                <a:ea typeface="MS Pゴシック" pitchFamily="-92" charset="-128"/>
              </a:defRPr>
            </a:lvl3pPr>
            <a:lvl4pPr marL="1600200" indent="-228600" eaLnBrk="0" hangingPunct="0">
              <a:defRPr>
                <a:solidFill>
                  <a:schemeClr val="tx1"/>
                </a:solidFill>
                <a:latin typeface="Arial" pitchFamily="34" charset="0"/>
                <a:ea typeface="MS Pゴシック" pitchFamily="-92" charset="-128"/>
              </a:defRPr>
            </a:lvl4pPr>
            <a:lvl5pPr marL="2057400" indent="-228600" eaLnBrk="0" hangingPunct="0">
              <a:defRPr>
                <a:solidFill>
                  <a:schemeClr val="tx1"/>
                </a:solidFill>
                <a:latin typeface="Arial" pitchFamily="34" charset="0"/>
                <a:ea typeface="MS Pゴシック" pitchFamily="-92" charset="-128"/>
              </a:defRPr>
            </a:lvl5pPr>
            <a:lvl6pPr marL="2514600" indent="-228600" eaLnBrk="0" fontAlgn="base" hangingPunct="0">
              <a:spcBef>
                <a:spcPct val="0"/>
              </a:spcBef>
              <a:spcAft>
                <a:spcPct val="0"/>
              </a:spcAft>
              <a:defRPr>
                <a:solidFill>
                  <a:schemeClr val="tx1"/>
                </a:solidFill>
                <a:latin typeface="Arial" pitchFamily="34" charset="0"/>
                <a:ea typeface="MS Pゴシック" pitchFamily="-92" charset="-128"/>
              </a:defRPr>
            </a:lvl6pPr>
            <a:lvl7pPr marL="2971800" indent="-228600" eaLnBrk="0" fontAlgn="base" hangingPunct="0">
              <a:spcBef>
                <a:spcPct val="0"/>
              </a:spcBef>
              <a:spcAft>
                <a:spcPct val="0"/>
              </a:spcAft>
              <a:defRPr>
                <a:solidFill>
                  <a:schemeClr val="tx1"/>
                </a:solidFill>
                <a:latin typeface="Arial" pitchFamily="34" charset="0"/>
                <a:ea typeface="MS Pゴシック" pitchFamily="-92" charset="-128"/>
              </a:defRPr>
            </a:lvl7pPr>
            <a:lvl8pPr marL="3429000" indent="-228600" eaLnBrk="0" fontAlgn="base" hangingPunct="0">
              <a:spcBef>
                <a:spcPct val="0"/>
              </a:spcBef>
              <a:spcAft>
                <a:spcPct val="0"/>
              </a:spcAft>
              <a:defRPr>
                <a:solidFill>
                  <a:schemeClr val="tx1"/>
                </a:solidFill>
                <a:latin typeface="Arial" pitchFamily="34" charset="0"/>
                <a:ea typeface="MS Pゴシック" pitchFamily="-92" charset="-128"/>
              </a:defRPr>
            </a:lvl8pPr>
            <a:lvl9pPr marL="3886200" indent="-228600" eaLnBrk="0" fontAlgn="base" hangingPunct="0">
              <a:spcBef>
                <a:spcPct val="0"/>
              </a:spcBef>
              <a:spcAft>
                <a:spcPct val="0"/>
              </a:spcAft>
              <a:defRPr>
                <a:solidFill>
                  <a:schemeClr val="tx1"/>
                </a:solidFill>
                <a:latin typeface="Arial" pitchFamily="34" charset="0"/>
                <a:ea typeface="MS Pゴシック" pitchFamily="-92" charset="-128"/>
              </a:defRPr>
            </a:lvl9pPr>
          </a:lstStyle>
          <a:p>
            <a:pPr eaLnBrk="1" fontAlgn="base" hangingPunct="1">
              <a:spcBef>
                <a:spcPct val="0"/>
              </a:spcBef>
              <a:spcAft>
                <a:spcPct val="0"/>
              </a:spcAft>
            </a:pPr>
            <a:fld id="{EE6A70A1-63B9-4798-BA69-0F2945F75429}" type="slidenum">
              <a:rPr lang="en-US" altLang="en-US" smtClean="0"/>
              <a:pPr eaLnBrk="1" fontAlgn="base" hangingPunct="1">
                <a:spcBef>
                  <a:spcPct val="0"/>
                </a:spcBef>
                <a:spcAft>
                  <a:spcPct val="0"/>
                </a:spcAft>
              </a:pPr>
              <a:t>14</a:t>
            </a:fld>
            <a:endParaRPr lang="en-US" alt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ゴシック" pitchFamily="-92" charset="-128"/>
              </a:defRPr>
            </a:lvl1pPr>
            <a:lvl2pPr marL="742950" indent="-285750" eaLnBrk="0" hangingPunct="0">
              <a:defRPr>
                <a:solidFill>
                  <a:schemeClr val="tx1"/>
                </a:solidFill>
                <a:latin typeface="Arial" pitchFamily="34" charset="0"/>
                <a:ea typeface="MS Pゴシック" pitchFamily="-92" charset="-128"/>
              </a:defRPr>
            </a:lvl2pPr>
            <a:lvl3pPr marL="1143000" indent="-228600" eaLnBrk="0" hangingPunct="0">
              <a:defRPr>
                <a:solidFill>
                  <a:schemeClr val="tx1"/>
                </a:solidFill>
                <a:latin typeface="Arial" pitchFamily="34" charset="0"/>
                <a:ea typeface="MS Pゴシック" pitchFamily="-92" charset="-128"/>
              </a:defRPr>
            </a:lvl3pPr>
            <a:lvl4pPr marL="1600200" indent="-228600" eaLnBrk="0" hangingPunct="0">
              <a:defRPr>
                <a:solidFill>
                  <a:schemeClr val="tx1"/>
                </a:solidFill>
                <a:latin typeface="Arial" pitchFamily="34" charset="0"/>
                <a:ea typeface="MS Pゴシック" pitchFamily="-92" charset="-128"/>
              </a:defRPr>
            </a:lvl4pPr>
            <a:lvl5pPr marL="2057400" indent="-228600" eaLnBrk="0" hangingPunct="0">
              <a:defRPr>
                <a:solidFill>
                  <a:schemeClr val="tx1"/>
                </a:solidFill>
                <a:latin typeface="Arial" pitchFamily="34" charset="0"/>
                <a:ea typeface="MS Pゴシック" pitchFamily="-92" charset="-128"/>
              </a:defRPr>
            </a:lvl5pPr>
            <a:lvl6pPr marL="2514600" indent="-228600" eaLnBrk="0" fontAlgn="base" hangingPunct="0">
              <a:spcBef>
                <a:spcPct val="0"/>
              </a:spcBef>
              <a:spcAft>
                <a:spcPct val="0"/>
              </a:spcAft>
              <a:defRPr>
                <a:solidFill>
                  <a:schemeClr val="tx1"/>
                </a:solidFill>
                <a:latin typeface="Arial" pitchFamily="34" charset="0"/>
                <a:ea typeface="MS Pゴシック" pitchFamily="-92" charset="-128"/>
              </a:defRPr>
            </a:lvl6pPr>
            <a:lvl7pPr marL="2971800" indent="-228600" eaLnBrk="0" fontAlgn="base" hangingPunct="0">
              <a:spcBef>
                <a:spcPct val="0"/>
              </a:spcBef>
              <a:spcAft>
                <a:spcPct val="0"/>
              </a:spcAft>
              <a:defRPr>
                <a:solidFill>
                  <a:schemeClr val="tx1"/>
                </a:solidFill>
                <a:latin typeface="Arial" pitchFamily="34" charset="0"/>
                <a:ea typeface="MS Pゴシック" pitchFamily="-92" charset="-128"/>
              </a:defRPr>
            </a:lvl7pPr>
            <a:lvl8pPr marL="3429000" indent="-228600" eaLnBrk="0" fontAlgn="base" hangingPunct="0">
              <a:spcBef>
                <a:spcPct val="0"/>
              </a:spcBef>
              <a:spcAft>
                <a:spcPct val="0"/>
              </a:spcAft>
              <a:defRPr>
                <a:solidFill>
                  <a:schemeClr val="tx1"/>
                </a:solidFill>
                <a:latin typeface="Arial" pitchFamily="34" charset="0"/>
                <a:ea typeface="MS Pゴシック" pitchFamily="-92" charset="-128"/>
              </a:defRPr>
            </a:lvl8pPr>
            <a:lvl9pPr marL="3886200" indent="-228600" eaLnBrk="0" fontAlgn="base" hangingPunct="0">
              <a:spcBef>
                <a:spcPct val="0"/>
              </a:spcBef>
              <a:spcAft>
                <a:spcPct val="0"/>
              </a:spcAft>
              <a:defRPr>
                <a:solidFill>
                  <a:schemeClr val="tx1"/>
                </a:solidFill>
                <a:latin typeface="Arial" pitchFamily="34" charset="0"/>
                <a:ea typeface="MS Pゴシック" pitchFamily="-92" charset="-128"/>
              </a:defRPr>
            </a:lvl9pPr>
          </a:lstStyle>
          <a:p>
            <a:pPr eaLnBrk="1" fontAlgn="base" hangingPunct="1">
              <a:spcBef>
                <a:spcPct val="0"/>
              </a:spcBef>
              <a:spcAft>
                <a:spcPct val="0"/>
              </a:spcAft>
            </a:pPr>
            <a:fld id="{1C45B150-6C9C-4038-AC4A-096BD42A184C}" type="slidenum">
              <a:rPr lang="en-US" altLang="en-US" smtClean="0"/>
              <a:pPr eaLnBrk="1" fontAlgn="base" hangingPunct="1">
                <a:spcBef>
                  <a:spcPct val="0"/>
                </a:spcBef>
                <a:spcAft>
                  <a:spcPct val="0"/>
                </a:spcAft>
              </a:pPr>
              <a:t>15</a:t>
            </a:fld>
            <a:endParaRPr lang="en-US" altLang="en-US" dirty="0" smtClean="0"/>
          </a:p>
        </p:txBody>
      </p:sp>
      <p:sp>
        <p:nvSpPr>
          <p:cNvPr id="11469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000" dirty="0" smtClean="0"/>
              <a:t>The intent of student achievement goal setting is to:</a:t>
            </a:r>
          </a:p>
          <a:p>
            <a:pPr>
              <a:buFontTx/>
              <a:buChar char="•"/>
            </a:pPr>
            <a:r>
              <a:rPr lang="en-US" altLang="en-US" sz="1000" dirty="0" smtClean="0"/>
              <a:t>make explicit the connection between teaching and learning; </a:t>
            </a:r>
          </a:p>
          <a:p>
            <a:pPr>
              <a:buFontTx/>
              <a:buChar char="•"/>
            </a:pPr>
            <a:r>
              <a:rPr lang="en-US" altLang="en-US" sz="1000" dirty="0" smtClean="0"/>
              <a:t>make instructional decisions based upon student data; </a:t>
            </a:r>
          </a:p>
          <a:p>
            <a:pPr>
              <a:buFontTx/>
              <a:buChar char="•"/>
            </a:pPr>
            <a:r>
              <a:rPr lang="en-US" altLang="en-US" sz="1000" dirty="0" smtClean="0"/>
              <a:t>provide a tool for school improvement;</a:t>
            </a:r>
          </a:p>
          <a:p>
            <a:pPr>
              <a:buFontTx/>
              <a:buChar char="•"/>
            </a:pPr>
            <a:r>
              <a:rPr lang="en-US" altLang="en-US" sz="1000" dirty="0" smtClean="0"/>
              <a:t>increase the effectiveness of instruction via continuous professional growth;</a:t>
            </a:r>
          </a:p>
          <a:p>
            <a:pPr>
              <a:buFontTx/>
              <a:buChar char="•"/>
            </a:pPr>
            <a:r>
              <a:rPr lang="en-US" altLang="en-US" sz="1000" dirty="0" smtClean="0"/>
              <a:t>focus attention on student results; and ultimately</a:t>
            </a:r>
          </a:p>
          <a:p>
            <a:pPr>
              <a:buFontTx/>
              <a:buChar char="•"/>
            </a:pPr>
            <a:r>
              <a:rPr lang="en-US" altLang="en-US" sz="1000" dirty="0" smtClean="0"/>
              <a:t>increase student achievement.</a:t>
            </a:r>
          </a:p>
          <a:p>
            <a:pPr eaLnBrk="1" hangingPunct="1">
              <a:spcBef>
                <a:spcPct val="0"/>
              </a:spcBef>
            </a:pPr>
            <a:endParaRPr lang="en-US" altLang="en-US" dirty="0"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EF907AB-E45B-4E4A-8915-35D7D06F8653}" type="slidenum">
              <a:rPr lang="en-US" smtClean="0"/>
              <a:pPr fontAlgn="base">
                <a:spcBef>
                  <a:spcPct val="0"/>
                </a:spcBef>
                <a:spcAft>
                  <a:spcPct val="0"/>
                </a:spcAft>
                <a:defRPr/>
              </a:pPr>
              <a:t>2</a:t>
            </a:fld>
            <a:endParaRPr lang="en-US" dirty="0" smtClean="0"/>
          </a:p>
        </p:txBody>
      </p:sp>
      <p:sp>
        <p:nvSpPr>
          <p:cNvPr id="655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6" name="Rectangle 3"/>
          <p:cNvSpPr>
            <a:spLocks noGrp="1" noChangeArrowheads="1"/>
          </p:cNvSpPr>
          <p:nvPr>
            <p:ph type="body" idx="1"/>
          </p:nvPr>
        </p:nvSpPr>
        <p:spPr bwMode="auto"/>
        <p:txBody>
          <a:bodyPr wrap="square" numCol="1" anchor="t" anchorCtr="0" compatLnSpc="1">
            <a:prstTxWarp prst="textNoShape">
              <a:avLst/>
            </a:prstTxWarp>
            <a:normAutofit fontScale="92500" lnSpcReduction="10000"/>
          </a:bodyPr>
          <a:lstStyle/>
          <a:p>
            <a:pPr eaLnBrk="1" hangingPunct="1">
              <a:spcBef>
                <a:spcPct val="0"/>
              </a:spcBef>
              <a:buFont typeface="Arial" pitchFamily="34" charset="0"/>
              <a:buChar char="•"/>
              <a:defRPr/>
            </a:pPr>
            <a:r>
              <a:rPr lang="en-US" sz="1000" dirty="0" smtClean="0"/>
              <a:t>Student achievement goal setting involves a multi-step process. Baseline performance is established by reviewing and analyzing data. Baseline data can be reviewed individually, or in a collaborative manner with other teachers. For example, a grade level may review the data. </a:t>
            </a:r>
          </a:p>
          <a:p>
            <a:pPr eaLnBrk="1" hangingPunct="1">
              <a:spcBef>
                <a:spcPct val="0"/>
              </a:spcBef>
              <a:buFont typeface="Arial" pitchFamily="34" charset="0"/>
              <a:buChar char="•"/>
              <a:defRPr/>
            </a:pPr>
            <a:r>
              <a:rPr lang="en-US" sz="1000" dirty="0" smtClean="0"/>
              <a:t>Then, based on baseline data, the teacher decides to focus attention on student improvement. For example, a fourth grade team determines that their students performed well in mathematics last year, but not in reading. Therefore, they decide to focus the goal on reading. Each teacher creates his or her own goal based on the performance of the students in his or her classroom, but the goal area is decided as a grade level. An educational specialist may decide to focus on placement of students for gifted services and decreasing the amount of time it takes to move through the process. </a:t>
            </a:r>
          </a:p>
          <a:p>
            <a:pPr eaLnBrk="1" hangingPunct="1">
              <a:spcBef>
                <a:spcPct val="0"/>
              </a:spcBef>
              <a:buFont typeface="Arial" pitchFamily="34" charset="0"/>
              <a:buChar char="•"/>
              <a:defRPr/>
            </a:pPr>
            <a:r>
              <a:rPr lang="en-US" sz="1000" dirty="0" smtClean="0"/>
              <a:t>Then, the teacher sets an attainable goal, meaning that the goal is within reach and yet is not too easy. For example, increasing a percentile ranking on a norm-referenced assessment from 50</a:t>
            </a:r>
            <a:r>
              <a:rPr lang="en-US" sz="1000" baseline="30000" dirty="0" smtClean="0"/>
              <a:t>th</a:t>
            </a:r>
            <a:r>
              <a:rPr lang="en-US" sz="1000" dirty="0" smtClean="0"/>
              <a:t> percentile to 80</a:t>
            </a:r>
            <a:r>
              <a:rPr lang="en-US" sz="1000" baseline="30000" dirty="0" smtClean="0"/>
              <a:t>th</a:t>
            </a:r>
            <a:r>
              <a:rPr lang="en-US" sz="1000" dirty="0" smtClean="0"/>
              <a:t> percentile would be quite difficult. </a:t>
            </a:r>
          </a:p>
          <a:p>
            <a:pPr eaLnBrk="1" hangingPunct="1">
              <a:spcBef>
                <a:spcPct val="0"/>
              </a:spcBef>
              <a:buFont typeface="Arial" pitchFamily="34" charset="0"/>
              <a:buChar char="•"/>
              <a:defRPr/>
            </a:pPr>
            <a:r>
              <a:rPr lang="en-US" sz="1000" dirty="0" smtClean="0"/>
              <a:t>The professional then develops strategies that would support goal attainment. Strategies are critical to the goal setting process as they provide the means to the end, which is increased student achievement or program progress. Strategies will vary from class to class due to differences in age levels, subject areas, etc. Team planning will make strategies similar, but student are not at the same level across classrooms. So, the teacher must customize the goal to fit the needs of his/her students.</a:t>
            </a:r>
          </a:p>
          <a:p>
            <a:pPr eaLnBrk="1" hangingPunct="1">
              <a:spcBef>
                <a:spcPct val="0"/>
              </a:spcBef>
              <a:buFont typeface="Arial" pitchFamily="34" charset="0"/>
              <a:buChar char="•"/>
              <a:defRPr/>
            </a:pPr>
            <a:r>
              <a:rPr lang="en-US" sz="1000" dirty="0" smtClean="0"/>
              <a:t>The strategies are then implemented and student/program progress is monitored. At the end of the year, data is analyzed to determine whether the goal was attained. </a:t>
            </a:r>
          </a:p>
          <a:p>
            <a:pPr eaLnBrk="1" hangingPunct="1">
              <a:spcBef>
                <a:spcPct val="0"/>
              </a:spcBef>
              <a:defRPr/>
            </a:pPr>
            <a:endParaRPr lang="en-US" sz="1100"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FBD8971-D25B-48CB-8333-80C3A5CE10CF}" type="slidenum">
              <a:rPr lang="en-US" smtClean="0"/>
              <a:pPr fontAlgn="base">
                <a:spcBef>
                  <a:spcPct val="0"/>
                </a:spcBef>
                <a:spcAft>
                  <a:spcPct val="0"/>
                </a:spcAft>
                <a:defRPr/>
              </a:pPr>
              <a:t>3</a:t>
            </a:fld>
            <a:endParaRPr lang="en-US" dirty="0" smtClean="0"/>
          </a:p>
        </p:txBody>
      </p:sp>
      <p:sp>
        <p:nvSpPr>
          <p:cNvPr id="665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 name="Rectangle 3"/>
          <p:cNvSpPr>
            <a:spLocks noGrp="1" noChangeArrowheads="1"/>
          </p:cNvSpPr>
          <p:nvPr>
            <p:ph type="body" idx="1"/>
          </p:nvPr>
        </p:nvSpPr>
        <p:spPr bwMode="auto"/>
        <p:txBody>
          <a:bodyPr wrap="square" numCol="1" anchor="t" anchorCtr="0" compatLnSpc="1">
            <a:prstTxWarp prst="textNoShape">
              <a:avLst/>
            </a:prstTxWarp>
          </a:bodyPr>
          <a:lstStyle/>
          <a:p>
            <a:pPr eaLnBrk="1" hangingPunct="1">
              <a:spcBef>
                <a:spcPct val="0"/>
              </a:spcBef>
              <a:buFont typeface="Arial" pitchFamily="34" charset="0"/>
              <a:buChar char="•"/>
              <a:defRPr/>
            </a:pPr>
            <a:r>
              <a:rPr lang="en-US" sz="1050" dirty="0" smtClean="0"/>
              <a:t>Student achievement goal setting focuses on the students results. It explicitly connects the roles that the teacher and educational specialist play and student or program progress, thereby improving instructional practices. Goal setting is also a tool for school improvement. A school may focus on improving achievement in one area and the academic goals developed support the overall school goal.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2578EB5-5E05-4F73-ACD6-2291C4D5E867}" type="slidenum">
              <a:rPr lang="en-US" smtClean="0"/>
              <a:pPr fontAlgn="base">
                <a:spcBef>
                  <a:spcPct val="0"/>
                </a:spcBef>
                <a:spcAft>
                  <a:spcPct val="0"/>
                </a:spcAft>
                <a:defRPr/>
              </a:pPr>
              <a:t>4</a:t>
            </a:fld>
            <a:endParaRPr lang="en-US" dirty="0" smtClean="0"/>
          </a:p>
        </p:txBody>
      </p:sp>
      <p:sp>
        <p:nvSpPr>
          <p:cNvPr id="675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sz="1000" dirty="0" smtClean="0"/>
              <a:t>The first step in determining needs is to analyze student achievement data.  Otherwise, goals are at best a shot in the dark. </a:t>
            </a:r>
          </a:p>
          <a:p>
            <a:pPr eaLnBrk="1" hangingPunct="1">
              <a:spcBef>
                <a:spcPct val="0"/>
              </a:spcBef>
            </a:pPr>
            <a:endParaRPr lang="en-US" altLang="en-US" sz="1100"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04F92A-D427-413C-A0D2-70C51C31C8A8}" type="slidenum">
              <a:rPr lang="en-US" smtClean="0"/>
              <a:pPr fontAlgn="base">
                <a:spcBef>
                  <a:spcPct val="0"/>
                </a:spcBef>
                <a:spcAft>
                  <a:spcPct val="0"/>
                </a:spcAft>
                <a:defRPr/>
              </a:pPr>
              <a:t>5</a:t>
            </a:fld>
            <a:endParaRPr lang="en-US" dirty="0" smtClean="0"/>
          </a:p>
        </p:txBody>
      </p:sp>
      <p:sp>
        <p:nvSpPr>
          <p:cNvPr id="7065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6" name="Rectangle 3"/>
          <p:cNvSpPr>
            <a:spLocks noGrp="1" noChangeArrowheads="1"/>
          </p:cNvSpPr>
          <p:nvPr>
            <p:ph type="body" idx="1"/>
          </p:nvPr>
        </p:nvSpPr>
        <p:spPr bwMode="auto"/>
        <p:txBody>
          <a:bodyPr wrap="square" numCol="1" anchor="t" anchorCtr="0" compatLnSpc="1">
            <a:prstTxWarp prst="textNoShape">
              <a:avLst/>
            </a:prstTxWarp>
            <a:normAutofit fontScale="92500" lnSpcReduction="10000"/>
          </a:bodyPr>
          <a:lstStyle/>
          <a:p>
            <a:pPr eaLnBrk="1" hangingPunct="1">
              <a:spcBef>
                <a:spcPct val="0"/>
              </a:spcBef>
              <a:buFont typeface="Arial" pitchFamily="34" charset="0"/>
              <a:buChar char="•"/>
              <a:defRPr/>
            </a:pPr>
            <a:r>
              <a:rPr lang="en-US" sz="1000" dirty="0" smtClean="0"/>
              <a:t>In Step 2, the school</a:t>
            </a:r>
            <a:r>
              <a:rPr lang="en-US" sz="1000" baseline="0" dirty="0" smtClean="0"/>
              <a:t> leadership team</a:t>
            </a:r>
            <a:r>
              <a:rPr lang="en-US" sz="1000" dirty="0" smtClean="0"/>
              <a:t> creates a SMART goal that is based on baseline data that was collected and analyzed as part of Step 1.</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4E28306-AA0C-42D8-81C5-461AC0E1D8D5}" type="slidenum">
              <a:rPr lang="en-US" smtClean="0"/>
              <a:pPr fontAlgn="base">
                <a:spcBef>
                  <a:spcPct val="0"/>
                </a:spcBef>
                <a:spcAft>
                  <a:spcPct val="0"/>
                </a:spcAft>
                <a:defRPr/>
              </a:pPr>
              <a:t>6</a:t>
            </a:fld>
            <a:endParaRPr lang="en-US" dirty="0" smtClean="0"/>
          </a:p>
        </p:txBody>
      </p:sp>
      <p:sp>
        <p:nvSpPr>
          <p:cNvPr id="7168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sz="1000" dirty="0" smtClean="0"/>
              <a:t>A student achievement goal is a statement of an intended outcome of the student progress. </a:t>
            </a:r>
          </a:p>
          <a:p>
            <a:pPr eaLnBrk="1" hangingPunct="1">
              <a:spcBef>
                <a:spcPct val="0"/>
              </a:spcBef>
              <a:buFontTx/>
              <a:buChar char="•"/>
            </a:pPr>
            <a:r>
              <a:rPr lang="en-US" altLang="en-US" sz="1000" dirty="0" smtClean="0"/>
              <a:t>Student achievement goals are different from strategies. Strategies are the means and goals are the ends. Consider the following question: Are you going to New York or by train? This question is confusing. New York is the end, the train is the means. </a:t>
            </a:r>
          </a:p>
          <a:p>
            <a:pPr eaLnBrk="1" hangingPunct="1">
              <a:spcBef>
                <a:spcPct val="0"/>
              </a:spcBef>
            </a:pPr>
            <a:endParaRPr lang="en-US" alt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BF4DE90-FEE4-422E-8B0C-8FB0BE447050}" type="slidenum">
              <a:rPr lang="en-US" smtClean="0"/>
              <a:pPr fontAlgn="base">
                <a:spcBef>
                  <a:spcPct val="0"/>
                </a:spcBef>
                <a:spcAft>
                  <a:spcPct val="0"/>
                </a:spcAft>
                <a:defRPr/>
              </a:pPr>
              <a:t>7</a:t>
            </a:fld>
            <a:endParaRPr lang="en-US" dirty="0" smtClean="0"/>
          </a:p>
        </p:txBody>
      </p:sp>
      <p:sp>
        <p:nvSpPr>
          <p:cNvPr id="7270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dirty="0" smtClean="0"/>
              <a:t>A student achievement goal should be SMART. </a:t>
            </a:r>
          </a:p>
          <a:p>
            <a:pPr eaLnBrk="1" hangingPunct="1">
              <a:spcBef>
                <a:spcPct val="0"/>
              </a:spcBef>
              <a:buFontTx/>
              <a:buChar char="•"/>
            </a:pPr>
            <a:r>
              <a:rPr lang="en-US" altLang="en-US" sz="1000" dirty="0" smtClean="0"/>
              <a:t>Specific - The goal is focused such as by content area and by students’ needs</a:t>
            </a:r>
          </a:p>
          <a:p>
            <a:pPr eaLnBrk="1" hangingPunct="1">
              <a:spcBef>
                <a:spcPct val="0"/>
              </a:spcBef>
              <a:buFontTx/>
              <a:buChar char="•"/>
            </a:pPr>
            <a:r>
              <a:rPr lang="en-US" altLang="en-US" sz="1000" dirty="0" smtClean="0"/>
              <a:t>Measurable - An appropriate instrument/measure is selected to assess the goal</a:t>
            </a:r>
          </a:p>
          <a:p>
            <a:pPr eaLnBrk="1" hangingPunct="1">
              <a:spcBef>
                <a:spcPct val="0"/>
              </a:spcBef>
              <a:buFontTx/>
              <a:buChar char="•"/>
            </a:pPr>
            <a:r>
              <a:rPr lang="en-US" altLang="en-US" sz="1000" dirty="0" smtClean="0"/>
              <a:t>Appropriate - The goal is clearly related to the role and responsibilities of the teacher</a:t>
            </a:r>
          </a:p>
          <a:p>
            <a:pPr eaLnBrk="1" hangingPunct="1">
              <a:spcBef>
                <a:spcPct val="0"/>
              </a:spcBef>
              <a:buFontTx/>
              <a:buChar char="•"/>
            </a:pPr>
            <a:r>
              <a:rPr lang="en-US" altLang="en-US" sz="1000" dirty="0" smtClean="0"/>
              <a:t>Realistic - The goal is attainable by the teacher</a:t>
            </a:r>
          </a:p>
          <a:p>
            <a:pPr eaLnBrk="1" hangingPunct="1">
              <a:spcBef>
                <a:spcPct val="0"/>
              </a:spcBef>
              <a:buFontTx/>
              <a:buChar char="•"/>
            </a:pPr>
            <a:r>
              <a:rPr lang="en-US" altLang="en-US" sz="1000" dirty="0" smtClean="0"/>
              <a:t>Time-bound - The goal is contained to a single school year</a:t>
            </a:r>
          </a:p>
          <a:p>
            <a:pPr eaLnBrk="1" hangingPunct="1">
              <a:spcBef>
                <a:spcPct val="0"/>
              </a:spcBef>
            </a:pPr>
            <a:endParaRPr lang="en-US" altLang="en-US" dirty="0" smtClean="0"/>
          </a:p>
          <a:p>
            <a:pPr eaLnBrk="1" hangingPunct="1">
              <a:spcBef>
                <a:spcPct val="0"/>
              </a:spcBef>
            </a:pPr>
            <a:endParaRPr lang="en-US" altLang="en-US" dirty="0" smtClean="0"/>
          </a:p>
          <a:p>
            <a:pPr eaLnBrk="1" hangingPunct="1">
              <a:spcBef>
                <a:spcPct val="0"/>
              </a:spcBef>
            </a:pPr>
            <a:endParaRPr lang="en-US" alt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D4EAC94-DAEC-433A-A24B-1E5E4CF60F32}" type="slidenum">
              <a:rPr lang="en-US" smtClean="0"/>
              <a:pPr fontAlgn="base">
                <a:spcBef>
                  <a:spcPct val="0"/>
                </a:spcBef>
                <a:spcAft>
                  <a:spcPct val="0"/>
                </a:spcAft>
                <a:defRPr/>
              </a:pPr>
              <a:t>8</a:t>
            </a:fld>
            <a:endParaRPr lang="en-US" dirty="0" smtClean="0"/>
          </a:p>
        </p:txBody>
      </p:sp>
      <p:sp>
        <p:nvSpPr>
          <p:cNvPr id="7475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dirty="0" smtClean="0"/>
              <a:t>The sample SMART goal is for</a:t>
            </a:r>
            <a:r>
              <a:rPr lang="en-US" altLang="en-US" sz="1000" baseline="0" dirty="0" smtClean="0"/>
              <a:t> sixth graders in a middle school setting.  The leadership team, in collaboration with the math teachers, created this SMART Goal</a:t>
            </a:r>
            <a:endParaRPr lang="en-US" altLang="en-US" sz="1000" dirty="0" smtClean="0"/>
          </a:p>
          <a:p>
            <a:pPr eaLnBrk="1" hangingPunct="1">
              <a:spcBef>
                <a:spcPct val="0"/>
              </a:spcBef>
              <a:buFontTx/>
              <a:buNone/>
            </a:pPr>
            <a:endParaRPr lang="en-US" altLang="en-US" sz="1000" dirty="0" smtClean="0"/>
          </a:p>
          <a:p>
            <a:pPr eaLnBrk="1" hangingPunct="1">
              <a:spcBef>
                <a:spcPct val="0"/>
              </a:spcBef>
              <a:buFontTx/>
              <a:buChar char="•"/>
            </a:pPr>
            <a:r>
              <a:rPr lang="en-US" altLang="en-US" sz="1000" dirty="0" smtClean="0"/>
              <a:t>Specific – The goal is specific as it focuses only on MAP</a:t>
            </a:r>
            <a:r>
              <a:rPr lang="en-US" altLang="en-US" sz="1000" baseline="0" dirty="0" smtClean="0"/>
              <a:t> assessment data.</a:t>
            </a:r>
            <a:endParaRPr lang="en-US" altLang="en-US" sz="1000" dirty="0" smtClean="0"/>
          </a:p>
          <a:p>
            <a:pPr eaLnBrk="1" hangingPunct="1">
              <a:spcBef>
                <a:spcPct val="0"/>
              </a:spcBef>
              <a:buFontTx/>
              <a:buChar char="•"/>
            </a:pPr>
            <a:r>
              <a:rPr lang="en-US" altLang="en-US" sz="1000" dirty="0" smtClean="0"/>
              <a:t>Measurable – The goal is measurable as the teacher can administer</a:t>
            </a:r>
            <a:r>
              <a:rPr lang="en-US" altLang="en-US" sz="1000" baseline="0" dirty="0" smtClean="0"/>
              <a:t> benchmark assessments throughout the hear to measure progress towards the goal.</a:t>
            </a:r>
            <a:endParaRPr lang="en-US" altLang="en-US" sz="1000" dirty="0" smtClean="0"/>
          </a:p>
          <a:p>
            <a:pPr eaLnBrk="1" hangingPunct="1">
              <a:spcBef>
                <a:spcPct val="0"/>
              </a:spcBef>
              <a:buFontTx/>
              <a:buChar char="•"/>
            </a:pPr>
            <a:r>
              <a:rPr lang="en-US" altLang="en-US" sz="1000" dirty="0" smtClean="0"/>
              <a:t>Appropriate – The goal is appropriate as it relates to</a:t>
            </a:r>
            <a:r>
              <a:rPr lang="en-US" altLang="en-US" sz="1000" baseline="0" dirty="0" smtClean="0"/>
              <a:t> the work currently being done in this school regarding data analysis and planning instruction.</a:t>
            </a:r>
            <a:endParaRPr lang="en-US" altLang="en-US" sz="1000" dirty="0" smtClean="0"/>
          </a:p>
          <a:p>
            <a:pPr eaLnBrk="1" hangingPunct="1">
              <a:spcBef>
                <a:spcPct val="0"/>
              </a:spcBef>
              <a:buFontTx/>
              <a:buChar char="•"/>
            </a:pPr>
            <a:r>
              <a:rPr lang="en-US" altLang="en-US" sz="1000" dirty="0" smtClean="0"/>
              <a:t>Realistic – The goal is realistic as it is not too easy but not too hard. It is attainable.</a:t>
            </a:r>
          </a:p>
          <a:p>
            <a:pPr eaLnBrk="1" hangingPunct="1">
              <a:spcBef>
                <a:spcPct val="0"/>
              </a:spcBef>
              <a:buFontTx/>
              <a:buChar char="•"/>
            </a:pPr>
            <a:r>
              <a:rPr lang="en-US" altLang="en-US" sz="1000" dirty="0" smtClean="0"/>
              <a:t>Time-bound - The goal is contained to a single school year.</a:t>
            </a:r>
          </a:p>
          <a:p>
            <a:pPr eaLnBrk="1" hangingPunct="1">
              <a:spcBef>
                <a:spcPct val="0"/>
              </a:spcBef>
            </a:pPr>
            <a:endParaRPr lang="en-US" altLang="en-US" dirty="0" smtClean="0"/>
          </a:p>
          <a:p>
            <a:pPr eaLnBrk="1" hangingPunct="1">
              <a:spcBef>
                <a:spcPct val="0"/>
              </a:spcBef>
            </a:pPr>
            <a:endParaRPr lang="en-US" altLang="en-US" dirty="0" smtClean="0"/>
          </a:p>
          <a:p>
            <a:pPr eaLnBrk="1" hangingPunct="1">
              <a:spcBef>
                <a:spcPct val="0"/>
              </a:spcBef>
            </a:pPr>
            <a:endParaRPr lang="en-US" alt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r>
              <a:rPr lang="en-US" altLang="en-US" dirty="0" smtClean="0"/>
              <a:t>Use this</a:t>
            </a:r>
            <a:r>
              <a:rPr lang="en-US" altLang="en-US" baseline="0" dirty="0" smtClean="0"/>
              <a:t> organizer to determine if the goal at the top of the slide is SMART.</a:t>
            </a:r>
            <a:endParaRPr lang="en-US" altLang="en-US" dirty="0" smtClean="0"/>
          </a:p>
        </p:txBody>
      </p:sp>
      <p:sp>
        <p:nvSpPr>
          <p:cNvPr id="4" name="Slide Number Placeholder 3"/>
          <p:cNvSpPr>
            <a:spLocks noGrp="1"/>
          </p:cNvSpPr>
          <p:nvPr>
            <p:ph type="sldNum" sz="quarter" idx="5"/>
          </p:nvPr>
        </p:nvSpPr>
        <p:spPr/>
        <p:txBody>
          <a:bodyPr/>
          <a:lstStyle/>
          <a:p>
            <a:pPr>
              <a:defRPr/>
            </a:pPr>
            <a:fld id="{735C98B4-16C5-415B-9B32-3C0076061C5D}"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userDrawn="1">
            <p:ph type="ctrTitle"/>
          </p:nvPr>
        </p:nvSpPr>
        <p:spPr>
          <a:xfrm>
            <a:off x="1905000" y="2130425"/>
            <a:ext cx="6781800" cy="1470025"/>
          </a:xfrm>
        </p:spPr>
        <p:txBody>
          <a:bodyPr>
            <a:normAutofit/>
          </a:bodyPr>
          <a:lstStyle>
            <a:lvl1pPr algn="l">
              <a:defRPr sz="4000">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Subtitle 2"/>
          <p:cNvSpPr>
            <a:spLocks noGrp="1"/>
          </p:cNvSpPr>
          <p:nvPr userDrawn="1">
            <p:ph type="subTitle" idx="1"/>
          </p:nvPr>
        </p:nvSpPr>
        <p:spPr>
          <a:xfrm>
            <a:off x="1905000" y="3657600"/>
            <a:ext cx="6781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userDrawn="1">
            <p:ph type="dt" sz="half" idx="10"/>
          </p:nvPr>
        </p:nvSpPr>
        <p:spPr/>
        <p:txBody>
          <a:bodyPr/>
          <a:lstStyle/>
          <a:p>
            <a:fld id="{A0BE4892-74C7-4942-9644-D6A2FA81BAEA}" type="datetimeFigureOut">
              <a:rPr lang="en-US" smtClean="0"/>
              <a:pPr/>
              <a:t>11/12/2014</a:t>
            </a:fld>
            <a:endParaRPr lang="en-US" dirty="0"/>
          </a:p>
        </p:txBody>
      </p:sp>
      <p:sp>
        <p:nvSpPr>
          <p:cNvPr id="5" name="Footer Placeholder 4"/>
          <p:cNvSpPr>
            <a:spLocks noGrp="1"/>
          </p:cNvSpPr>
          <p:nvPr userDrawn="1">
            <p:ph type="ftr" sz="quarter" idx="11"/>
          </p:nvPr>
        </p:nvSpPr>
        <p:spPr/>
        <p:txBody>
          <a:bodyPr/>
          <a:lstStyle/>
          <a:p>
            <a:endParaRPr lang="en-US" dirty="0"/>
          </a:p>
        </p:txBody>
      </p:sp>
      <p:sp>
        <p:nvSpPr>
          <p:cNvPr id="6" name="Slide Number Placeholder 5"/>
          <p:cNvSpPr>
            <a:spLocks noGrp="1"/>
          </p:cNvSpPr>
          <p:nvPr userDrawn="1">
            <p:ph type="sldNum" sz="quarter" idx="12"/>
          </p:nvPr>
        </p:nvSpPr>
        <p:spPr>
          <a:xfrm>
            <a:off x="6400800" y="6019800"/>
            <a:ext cx="2133600" cy="365125"/>
          </a:xfrm>
          <a:prstGeom prst="rect">
            <a:avLst/>
          </a:prstGeom>
        </p:spPr>
        <p:txBody>
          <a:bodyPr/>
          <a:lstStyle/>
          <a:p>
            <a:fld id="{69FF1C43-0BFD-4BA1-B2D3-0A53840C1B5E}" type="slidenum">
              <a:rPr lang="en-US" smtClean="0"/>
              <a:pPr/>
              <a:t>‹#›</a:t>
            </a:fld>
            <a:endParaRPr lang="en-US" dirty="0"/>
          </a:p>
        </p:txBody>
      </p:sp>
      <p:grpSp>
        <p:nvGrpSpPr>
          <p:cNvPr id="11" name="Group 10"/>
          <p:cNvGrpSpPr/>
          <p:nvPr userDrawn="1"/>
        </p:nvGrpSpPr>
        <p:grpSpPr>
          <a:xfrm>
            <a:off x="0" y="0"/>
            <a:ext cx="2054813" cy="6907022"/>
            <a:chOff x="0" y="0"/>
            <a:chExt cx="2054813" cy="6907022"/>
          </a:xfrm>
        </p:grpSpPr>
        <p:sp>
          <p:nvSpPr>
            <p:cNvPr id="7" name="Rectangle 6"/>
            <p:cNvSpPr/>
            <p:nvPr userDrawn="1"/>
          </p:nvSpPr>
          <p:spPr>
            <a:xfrm>
              <a:off x="0" y="0"/>
              <a:ext cx="1828800" cy="5791200"/>
            </a:xfrm>
            <a:prstGeom prst="rect">
              <a:avLst/>
            </a:prstGeom>
            <a:solidFill>
              <a:srgbClr val="008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userDrawn="1"/>
          </p:nvSpPr>
          <p:spPr>
            <a:xfrm>
              <a:off x="73613" y="5230622"/>
              <a:ext cx="1981200" cy="16764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435" y="5308651"/>
              <a:ext cx="1728365" cy="1323435"/>
            </a:xfrm>
            <a:prstGeom prst="rect">
              <a:avLst/>
            </a:prstGeom>
          </p:spPr>
        </p:pic>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BE4892-74C7-4942-9644-D6A2FA81BAEA}" type="datetimeFigureOut">
              <a:rPr lang="en-US" smtClean="0"/>
              <a:pPr/>
              <a:t>11/12/2014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400800" y="6019800"/>
            <a:ext cx="2133600" cy="365125"/>
          </a:xfrm>
          <a:prstGeom prst="rect">
            <a:avLst/>
          </a:prstGeom>
        </p:spPr>
        <p:txBody>
          <a:bodyPr/>
          <a:lstStyle/>
          <a:p>
            <a:fld id="{69FF1C43-0BFD-4BA1-B2D3-0A53840C1B5E}"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BE4892-74C7-4942-9644-D6A2FA81BAEA}" type="datetimeFigureOut">
              <a:rPr lang="en-US" smtClean="0"/>
              <a:pPr/>
              <a:t>11/12/2014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400800" y="6019800"/>
            <a:ext cx="2133600" cy="365125"/>
          </a:xfrm>
          <a:prstGeom prst="rect">
            <a:avLst/>
          </a:prstGeom>
        </p:spPr>
        <p:txBody>
          <a:bodyPr/>
          <a:lstStyle/>
          <a:p>
            <a:fld id="{69FF1C43-0BFD-4BA1-B2D3-0A53840C1B5E}"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marL="342900" indent="-342900">
              <a:buClr>
                <a:srgbClr val="FFE098"/>
              </a:buClr>
              <a:buFont typeface="Wingdings" pitchFamily="2" charset="2"/>
              <a:buChar cha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BE4892-74C7-4942-9644-D6A2FA81BAEA}" type="datetimeFigureOut">
              <a:rPr lang="en-US" smtClean="0"/>
              <a:pPr/>
              <a:t>11/12/2014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a:xfrm>
            <a:off x="6400800" y="6019800"/>
            <a:ext cx="2133600" cy="365125"/>
          </a:xfrm>
          <a:prstGeom prst="rect">
            <a:avLst/>
          </a:prstGeom>
        </p:spPr>
        <p:txBody>
          <a:bodyPr/>
          <a:lstStyle/>
          <a:p>
            <a:fld id="{69FF1C43-0BFD-4BA1-B2D3-0A53840C1B5E}"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lumMod val="10000"/>
                  </a:schemeClr>
                </a:solidFill>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A0BE4892-74C7-4942-9644-D6A2FA81BAEA}" type="datetimeFigureOut">
              <a:rPr lang="en-US" smtClean="0"/>
              <a:pPr/>
              <a:t>11/12/2014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6400800" y="6019800"/>
            <a:ext cx="2133600" cy="365125"/>
          </a:xfrm>
          <a:prstGeom prst="rect">
            <a:avLst/>
          </a:prstGeom>
        </p:spPr>
        <p:txBody>
          <a:bodyPr/>
          <a:lstStyle/>
          <a:p>
            <a:fld id="{69FF1C43-0BFD-4BA1-B2D3-0A53840C1B5E}"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BE4892-74C7-4942-9644-D6A2FA81BAEA}" type="datetimeFigureOut">
              <a:rPr lang="en-US" smtClean="0"/>
              <a:pPr/>
              <a:t>11/12/2014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6400800" y="6019800"/>
            <a:ext cx="2133600" cy="365125"/>
          </a:xfrm>
          <a:prstGeom prst="rect">
            <a:avLst/>
          </a:prstGeom>
        </p:spPr>
        <p:txBody>
          <a:bodyPr/>
          <a:lstStyle/>
          <a:p>
            <a:fld id="{69FF1C43-0BFD-4BA1-B2D3-0A53840C1B5E}"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chemeClr val="bg1">
                    <a:lumMod val="10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BE4892-74C7-4942-9644-D6A2FA81BAEA}" type="datetimeFigureOut">
              <a:rPr lang="en-US" smtClean="0"/>
              <a:pPr/>
              <a:t>11/12/2014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6400800" y="6019800"/>
            <a:ext cx="2133600" cy="365125"/>
          </a:xfrm>
          <a:prstGeom prst="rect">
            <a:avLst/>
          </a:prstGeom>
        </p:spPr>
        <p:txBody>
          <a:bodyPr/>
          <a:lstStyle/>
          <a:p>
            <a:fld id="{69FF1C43-0BFD-4BA1-B2D3-0A53840C1B5E}"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BE4892-74C7-4942-9644-D6A2FA81BAEA}" type="datetimeFigureOut">
              <a:rPr lang="en-US" smtClean="0"/>
              <a:pPr/>
              <a:t>11/12/2014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6400800" y="6019800"/>
            <a:ext cx="2133600" cy="365125"/>
          </a:xfrm>
          <a:prstGeom prst="rect">
            <a:avLst/>
          </a:prstGeom>
        </p:spPr>
        <p:txBody>
          <a:bodyPr/>
          <a:lstStyle/>
          <a:p>
            <a:fld id="{69FF1C43-0BFD-4BA1-B2D3-0A53840C1B5E}"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lumMod val="10000"/>
                  </a:schemeClr>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BE4892-74C7-4942-9644-D6A2FA81BAEA}" type="datetimeFigureOut">
              <a:rPr lang="en-US" smtClean="0"/>
              <a:pPr/>
              <a:t>11/12/2014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400800" y="6019800"/>
            <a:ext cx="2133600" cy="365125"/>
          </a:xfrm>
          <a:prstGeom prst="rect">
            <a:avLst/>
          </a:prstGeom>
        </p:spPr>
        <p:txBody>
          <a:bodyPr/>
          <a:lstStyle/>
          <a:p>
            <a:fld id="{69FF1C43-0BFD-4BA1-B2D3-0A53840C1B5E}" type="slidenum">
              <a:rPr lang="en-US" smtClean="0"/>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a:solidFill>
            <a:srgbClr val="FFE098">
              <a:alpha val="16000"/>
            </a:srgbClr>
          </a:solidFill>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BE4892-74C7-4942-9644-D6A2FA81BAEA}" type="datetimeFigureOut">
              <a:rPr lang="en-US" smtClean="0"/>
              <a:pPr/>
              <a:t>11/12/2014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cxnSp>
        <p:nvCxnSpPr>
          <p:cNvPr id="10" name="Straight Connector 9"/>
          <p:cNvCxnSpPr/>
          <p:nvPr userDrawn="1"/>
        </p:nvCxnSpPr>
        <p:spPr>
          <a:xfrm>
            <a:off x="433450" y="6170612"/>
            <a:ext cx="7996175" cy="0"/>
          </a:xfrm>
          <a:prstGeom prst="line">
            <a:avLst/>
          </a:prstGeom>
          <a:ln w="57150">
            <a:solidFill>
              <a:srgbClr val="0082C4"/>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457200" y="228600"/>
            <a:ext cx="8229600" cy="1588"/>
          </a:xfrm>
          <a:prstGeom prst="line">
            <a:avLst/>
          </a:prstGeom>
          <a:ln w="28575">
            <a:solidFill>
              <a:srgbClr val="0082C4"/>
            </a:solidFill>
          </a:ln>
        </p:spPr>
        <p:style>
          <a:lnRef idx="1">
            <a:schemeClr val="accent1"/>
          </a:lnRef>
          <a:fillRef idx="0">
            <a:schemeClr val="accent1"/>
          </a:fillRef>
          <a:effectRef idx="0">
            <a:schemeClr val="accent1"/>
          </a:effectRef>
          <a:fontRef idx="minor">
            <a:schemeClr val="tx1"/>
          </a:fontRef>
        </p:style>
      </p:cxnSp>
      <p:sp>
        <p:nvSpPr>
          <p:cNvPr id="19" name="AutoShape 3"/>
          <p:cNvSpPr>
            <a:spLocks noChangeAspect="1" noChangeArrowheads="1" noTextEdit="1"/>
          </p:cNvSpPr>
          <p:nvPr userDrawn="1"/>
        </p:nvSpPr>
        <p:spPr bwMode="auto">
          <a:xfrm>
            <a:off x="8429625" y="6062663"/>
            <a:ext cx="504825" cy="65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 name="Freeform 5"/>
          <p:cNvSpPr>
            <a:spLocks/>
          </p:cNvSpPr>
          <p:nvPr userDrawn="1"/>
        </p:nvSpPr>
        <p:spPr bwMode="auto">
          <a:xfrm>
            <a:off x="8742363" y="6410325"/>
            <a:ext cx="12700" cy="28575"/>
          </a:xfrm>
          <a:custGeom>
            <a:avLst/>
            <a:gdLst>
              <a:gd name="T0" fmla="*/ 5 w 8"/>
              <a:gd name="T1" fmla="*/ 0 h 18"/>
              <a:gd name="T2" fmla="*/ 5 w 8"/>
              <a:gd name="T3" fmla="*/ 0 h 18"/>
              <a:gd name="T4" fmla="*/ 4 w 8"/>
              <a:gd name="T5" fmla="*/ 0 h 18"/>
              <a:gd name="T6" fmla="*/ 2 w 8"/>
              <a:gd name="T7" fmla="*/ 2 h 18"/>
              <a:gd name="T8" fmla="*/ 0 w 8"/>
              <a:gd name="T9" fmla="*/ 8 h 18"/>
              <a:gd name="T10" fmla="*/ 0 w 8"/>
              <a:gd name="T11" fmla="*/ 14 h 18"/>
              <a:gd name="T12" fmla="*/ 1 w 8"/>
              <a:gd name="T13" fmla="*/ 17 h 18"/>
              <a:gd name="T14" fmla="*/ 2 w 8"/>
              <a:gd name="T15" fmla="*/ 18 h 18"/>
              <a:gd name="T16" fmla="*/ 2 w 8"/>
              <a:gd name="T17" fmla="*/ 18 h 18"/>
              <a:gd name="T18" fmla="*/ 4 w 8"/>
              <a:gd name="T19" fmla="*/ 17 h 18"/>
              <a:gd name="T20" fmla="*/ 6 w 8"/>
              <a:gd name="T21" fmla="*/ 15 h 18"/>
              <a:gd name="T22" fmla="*/ 8 w 8"/>
              <a:gd name="T23" fmla="*/ 9 h 18"/>
              <a:gd name="T24" fmla="*/ 8 w 8"/>
              <a:gd name="T25" fmla="*/ 3 h 18"/>
              <a:gd name="T26" fmla="*/ 7 w 8"/>
              <a:gd name="T27" fmla="*/ 1 h 18"/>
              <a:gd name="T28" fmla="*/ 5 w 8"/>
              <a:gd name="T29" fmla="*/ 0 h 18"/>
              <a:gd name="T30" fmla="*/ 5 w 8"/>
              <a:gd name="T31"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 h="18">
                <a:moveTo>
                  <a:pt x="5" y="0"/>
                </a:moveTo>
                <a:lnTo>
                  <a:pt x="5" y="0"/>
                </a:lnTo>
                <a:lnTo>
                  <a:pt x="4" y="0"/>
                </a:lnTo>
                <a:lnTo>
                  <a:pt x="2" y="2"/>
                </a:lnTo>
                <a:lnTo>
                  <a:pt x="0" y="8"/>
                </a:lnTo>
                <a:lnTo>
                  <a:pt x="0" y="14"/>
                </a:lnTo>
                <a:lnTo>
                  <a:pt x="1" y="17"/>
                </a:lnTo>
                <a:lnTo>
                  <a:pt x="2" y="18"/>
                </a:lnTo>
                <a:lnTo>
                  <a:pt x="2" y="18"/>
                </a:lnTo>
                <a:lnTo>
                  <a:pt x="4" y="17"/>
                </a:lnTo>
                <a:lnTo>
                  <a:pt x="6" y="15"/>
                </a:lnTo>
                <a:lnTo>
                  <a:pt x="8" y="9"/>
                </a:lnTo>
                <a:lnTo>
                  <a:pt x="8" y="3"/>
                </a:lnTo>
                <a:lnTo>
                  <a:pt x="7" y="1"/>
                </a:lnTo>
                <a:lnTo>
                  <a:pt x="5" y="0"/>
                </a:lnTo>
                <a:lnTo>
                  <a:pt x="5" y="0"/>
                </a:lnTo>
                <a:close/>
              </a:path>
            </a:pathLst>
          </a:custGeom>
          <a:solidFill>
            <a:schemeClr val="bg1">
              <a:lumMod val="1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 name="Freeform 6"/>
          <p:cNvSpPr>
            <a:spLocks/>
          </p:cNvSpPr>
          <p:nvPr userDrawn="1"/>
        </p:nvSpPr>
        <p:spPr bwMode="auto">
          <a:xfrm>
            <a:off x="8748713" y="6370638"/>
            <a:ext cx="11113" cy="26987"/>
          </a:xfrm>
          <a:custGeom>
            <a:avLst/>
            <a:gdLst>
              <a:gd name="T0" fmla="*/ 5 w 7"/>
              <a:gd name="T1" fmla="*/ 0 h 17"/>
              <a:gd name="T2" fmla="*/ 5 w 7"/>
              <a:gd name="T3" fmla="*/ 0 h 17"/>
              <a:gd name="T4" fmla="*/ 3 w 7"/>
              <a:gd name="T5" fmla="*/ 0 h 17"/>
              <a:gd name="T6" fmla="*/ 2 w 7"/>
              <a:gd name="T7" fmla="*/ 2 h 17"/>
              <a:gd name="T8" fmla="*/ 0 w 7"/>
              <a:gd name="T9" fmla="*/ 8 h 17"/>
              <a:gd name="T10" fmla="*/ 0 w 7"/>
              <a:gd name="T11" fmla="*/ 14 h 17"/>
              <a:gd name="T12" fmla="*/ 1 w 7"/>
              <a:gd name="T13" fmla="*/ 16 h 17"/>
              <a:gd name="T14" fmla="*/ 2 w 7"/>
              <a:gd name="T15" fmla="*/ 17 h 17"/>
              <a:gd name="T16" fmla="*/ 2 w 7"/>
              <a:gd name="T17" fmla="*/ 17 h 17"/>
              <a:gd name="T18" fmla="*/ 4 w 7"/>
              <a:gd name="T19" fmla="*/ 17 h 17"/>
              <a:gd name="T20" fmla="*/ 5 w 7"/>
              <a:gd name="T21" fmla="*/ 15 h 17"/>
              <a:gd name="T22" fmla="*/ 7 w 7"/>
              <a:gd name="T23" fmla="*/ 9 h 17"/>
              <a:gd name="T24" fmla="*/ 7 w 7"/>
              <a:gd name="T25" fmla="*/ 3 h 17"/>
              <a:gd name="T26" fmla="*/ 6 w 7"/>
              <a:gd name="T27" fmla="*/ 1 h 17"/>
              <a:gd name="T28" fmla="*/ 5 w 7"/>
              <a:gd name="T29" fmla="*/ 0 h 17"/>
              <a:gd name="T30" fmla="*/ 5 w 7"/>
              <a:gd name="T31" fmla="*/ 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 h="17">
                <a:moveTo>
                  <a:pt x="5" y="0"/>
                </a:moveTo>
                <a:lnTo>
                  <a:pt x="5" y="0"/>
                </a:lnTo>
                <a:lnTo>
                  <a:pt x="3" y="0"/>
                </a:lnTo>
                <a:lnTo>
                  <a:pt x="2" y="2"/>
                </a:lnTo>
                <a:lnTo>
                  <a:pt x="0" y="8"/>
                </a:lnTo>
                <a:lnTo>
                  <a:pt x="0" y="14"/>
                </a:lnTo>
                <a:lnTo>
                  <a:pt x="1" y="16"/>
                </a:lnTo>
                <a:lnTo>
                  <a:pt x="2" y="17"/>
                </a:lnTo>
                <a:lnTo>
                  <a:pt x="2" y="17"/>
                </a:lnTo>
                <a:lnTo>
                  <a:pt x="4" y="17"/>
                </a:lnTo>
                <a:lnTo>
                  <a:pt x="5" y="15"/>
                </a:lnTo>
                <a:lnTo>
                  <a:pt x="7" y="9"/>
                </a:lnTo>
                <a:lnTo>
                  <a:pt x="7" y="3"/>
                </a:lnTo>
                <a:lnTo>
                  <a:pt x="6" y="1"/>
                </a:lnTo>
                <a:lnTo>
                  <a:pt x="5" y="0"/>
                </a:lnTo>
                <a:lnTo>
                  <a:pt x="5" y="0"/>
                </a:lnTo>
                <a:close/>
              </a:path>
            </a:pathLst>
          </a:custGeom>
          <a:solidFill>
            <a:schemeClr val="bg1">
              <a:lumMod val="1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 name="Freeform 7"/>
          <p:cNvSpPr>
            <a:spLocks/>
          </p:cNvSpPr>
          <p:nvPr userDrawn="1"/>
        </p:nvSpPr>
        <p:spPr bwMode="auto">
          <a:xfrm>
            <a:off x="8578850" y="6453188"/>
            <a:ext cx="150813" cy="203200"/>
          </a:xfrm>
          <a:custGeom>
            <a:avLst/>
            <a:gdLst>
              <a:gd name="T0" fmla="*/ 7 w 95"/>
              <a:gd name="T1" fmla="*/ 102 h 128"/>
              <a:gd name="T2" fmla="*/ 7 w 95"/>
              <a:gd name="T3" fmla="*/ 102 h 128"/>
              <a:gd name="T4" fmla="*/ 5 w 95"/>
              <a:gd name="T5" fmla="*/ 110 h 128"/>
              <a:gd name="T6" fmla="*/ 3 w 95"/>
              <a:gd name="T7" fmla="*/ 119 h 128"/>
              <a:gd name="T8" fmla="*/ 3 w 95"/>
              <a:gd name="T9" fmla="*/ 125 h 128"/>
              <a:gd name="T10" fmla="*/ 2 w 95"/>
              <a:gd name="T11" fmla="*/ 128 h 128"/>
              <a:gd name="T12" fmla="*/ 2 w 95"/>
              <a:gd name="T13" fmla="*/ 128 h 128"/>
              <a:gd name="T14" fmla="*/ 1 w 95"/>
              <a:gd name="T15" fmla="*/ 125 h 128"/>
              <a:gd name="T16" fmla="*/ 0 w 95"/>
              <a:gd name="T17" fmla="*/ 116 h 128"/>
              <a:gd name="T18" fmla="*/ 0 w 95"/>
              <a:gd name="T19" fmla="*/ 104 h 128"/>
              <a:gd name="T20" fmla="*/ 2 w 95"/>
              <a:gd name="T21" fmla="*/ 90 h 128"/>
              <a:gd name="T22" fmla="*/ 2 w 95"/>
              <a:gd name="T23" fmla="*/ 90 h 128"/>
              <a:gd name="T24" fmla="*/ 3 w 95"/>
              <a:gd name="T25" fmla="*/ 83 h 128"/>
              <a:gd name="T26" fmla="*/ 5 w 95"/>
              <a:gd name="T27" fmla="*/ 77 h 128"/>
              <a:gd name="T28" fmla="*/ 7 w 95"/>
              <a:gd name="T29" fmla="*/ 71 h 128"/>
              <a:gd name="T30" fmla="*/ 10 w 95"/>
              <a:gd name="T31" fmla="*/ 67 h 128"/>
              <a:gd name="T32" fmla="*/ 16 w 95"/>
              <a:gd name="T33" fmla="*/ 59 h 128"/>
              <a:gd name="T34" fmla="*/ 23 w 95"/>
              <a:gd name="T35" fmla="*/ 53 h 128"/>
              <a:gd name="T36" fmla="*/ 23 w 95"/>
              <a:gd name="T37" fmla="*/ 53 h 128"/>
              <a:gd name="T38" fmla="*/ 33 w 95"/>
              <a:gd name="T39" fmla="*/ 47 h 128"/>
              <a:gd name="T40" fmla="*/ 46 w 95"/>
              <a:gd name="T41" fmla="*/ 41 h 128"/>
              <a:gd name="T42" fmla="*/ 59 w 95"/>
              <a:gd name="T43" fmla="*/ 36 h 128"/>
              <a:gd name="T44" fmla="*/ 69 w 95"/>
              <a:gd name="T45" fmla="*/ 31 h 128"/>
              <a:gd name="T46" fmla="*/ 69 w 95"/>
              <a:gd name="T47" fmla="*/ 31 h 128"/>
              <a:gd name="T48" fmla="*/ 79 w 95"/>
              <a:gd name="T49" fmla="*/ 25 h 128"/>
              <a:gd name="T50" fmla="*/ 84 w 95"/>
              <a:gd name="T51" fmla="*/ 20 h 128"/>
              <a:gd name="T52" fmla="*/ 88 w 95"/>
              <a:gd name="T53" fmla="*/ 15 h 128"/>
              <a:gd name="T54" fmla="*/ 88 w 95"/>
              <a:gd name="T55" fmla="*/ 15 h 128"/>
              <a:gd name="T56" fmla="*/ 91 w 95"/>
              <a:gd name="T57" fmla="*/ 10 h 128"/>
              <a:gd name="T58" fmla="*/ 92 w 95"/>
              <a:gd name="T59" fmla="*/ 5 h 128"/>
              <a:gd name="T60" fmla="*/ 93 w 95"/>
              <a:gd name="T61" fmla="*/ 2 h 128"/>
              <a:gd name="T62" fmla="*/ 93 w 95"/>
              <a:gd name="T63" fmla="*/ 0 h 128"/>
              <a:gd name="T64" fmla="*/ 93 w 95"/>
              <a:gd name="T65" fmla="*/ 0 h 128"/>
              <a:gd name="T66" fmla="*/ 94 w 95"/>
              <a:gd name="T67" fmla="*/ 1 h 128"/>
              <a:gd name="T68" fmla="*/ 95 w 95"/>
              <a:gd name="T69" fmla="*/ 2 h 128"/>
              <a:gd name="T70" fmla="*/ 95 w 95"/>
              <a:gd name="T71" fmla="*/ 7 h 128"/>
              <a:gd name="T72" fmla="*/ 95 w 95"/>
              <a:gd name="T73" fmla="*/ 26 h 128"/>
              <a:gd name="T74" fmla="*/ 95 w 95"/>
              <a:gd name="T75" fmla="*/ 26 h 128"/>
              <a:gd name="T76" fmla="*/ 94 w 95"/>
              <a:gd name="T77" fmla="*/ 32 h 128"/>
              <a:gd name="T78" fmla="*/ 92 w 95"/>
              <a:gd name="T79" fmla="*/ 37 h 128"/>
              <a:gd name="T80" fmla="*/ 90 w 95"/>
              <a:gd name="T81" fmla="*/ 42 h 128"/>
              <a:gd name="T82" fmla="*/ 87 w 95"/>
              <a:gd name="T83" fmla="*/ 47 h 128"/>
              <a:gd name="T84" fmla="*/ 80 w 95"/>
              <a:gd name="T85" fmla="*/ 55 h 128"/>
              <a:gd name="T86" fmla="*/ 72 w 95"/>
              <a:gd name="T87" fmla="*/ 60 h 128"/>
              <a:gd name="T88" fmla="*/ 72 w 95"/>
              <a:gd name="T89" fmla="*/ 60 h 128"/>
              <a:gd name="T90" fmla="*/ 63 w 95"/>
              <a:gd name="T91" fmla="*/ 65 h 128"/>
              <a:gd name="T92" fmla="*/ 51 w 95"/>
              <a:gd name="T93" fmla="*/ 71 h 128"/>
              <a:gd name="T94" fmla="*/ 32 w 95"/>
              <a:gd name="T95" fmla="*/ 80 h 128"/>
              <a:gd name="T96" fmla="*/ 32 w 95"/>
              <a:gd name="T97" fmla="*/ 80 h 128"/>
              <a:gd name="T98" fmla="*/ 25 w 95"/>
              <a:gd name="T99" fmla="*/ 84 h 128"/>
              <a:gd name="T100" fmla="*/ 18 w 95"/>
              <a:gd name="T101" fmla="*/ 89 h 128"/>
              <a:gd name="T102" fmla="*/ 12 w 95"/>
              <a:gd name="T103" fmla="*/ 96 h 128"/>
              <a:gd name="T104" fmla="*/ 7 w 95"/>
              <a:gd name="T105" fmla="*/ 102 h 128"/>
              <a:gd name="T106" fmla="*/ 7 w 95"/>
              <a:gd name="T107" fmla="*/ 102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5" h="128">
                <a:moveTo>
                  <a:pt x="7" y="102"/>
                </a:moveTo>
                <a:lnTo>
                  <a:pt x="7" y="102"/>
                </a:lnTo>
                <a:lnTo>
                  <a:pt x="5" y="110"/>
                </a:lnTo>
                <a:lnTo>
                  <a:pt x="3" y="119"/>
                </a:lnTo>
                <a:lnTo>
                  <a:pt x="3" y="125"/>
                </a:lnTo>
                <a:lnTo>
                  <a:pt x="2" y="128"/>
                </a:lnTo>
                <a:lnTo>
                  <a:pt x="2" y="128"/>
                </a:lnTo>
                <a:lnTo>
                  <a:pt x="1" y="125"/>
                </a:lnTo>
                <a:lnTo>
                  <a:pt x="0" y="116"/>
                </a:lnTo>
                <a:lnTo>
                  <a:pt x="0" y="104"/>
                </a:lnTo>
                <a:lnTo>
                  <a:pt x="2" y="90"/>
                </a:lnTo>
                <a:lnTo>
                  <a:pt x="2" y="90"/>
                </a:lnTo>
                <a:lnTo>
                  <a:pt x="3" y="83"/>
                </a:lnTo>
                <a:lnTo>
                  <a:pt x="5" y="77"/>
                </a:lnTo>
                <a:lnTo>
                  <a:pt x="7" y="71"/>
                </a:lnTo>
                <a:lnTo>
                  <a:pt x="10" y="67"/>
                </a:lnTo>
                <a:lnTo>
                  <a:pt x="16" y="59"/>
                </a:lnTo>
                <a:lnTo>
                  <a:pt x="23" y="53"/>
                </a:lnTo>
                <a:lnTo>
                  <a:pt x="23" y="53"/>
                </a:lnTo>
                <a:lnTo>
                  <a:pt x="33" y="47"/>
                </a:lnTo>
                <a:lnTo>
                  <a:pt x="46" y="41"/>
                </a:lnTo>
                <a:lnTo>
                  <a:pt x="59" y="36"/>
                </a:lnTo>
                <a:lnTo>
                  <a:pt x="69" y="31"/>
                </a:lnTo>
                <a:lnTo>
                  <a:pt x="69" y="31"/>
                </a:lnTo>
                <a:lnTo>
                  <a:pt x="79" y="25"/>
                </a:lnTo>
                <a:lnTo>
                  <a:pt x="84" y="20"/>
                </a:lnTo>
                <a:lnTo>
                  <a:pt x="88" y="15"/>
                </a:lnTo>
                <a:lnTo>
                  <a:pt x="88" y="15"/>
                </a:lnTo>
                <a:lnTo>
                  <a:pt x="91" y="10"/>
                </a:lnTo>
                <a:lnTo>
                  <a:pt x="92" y="5"/>
                </a:lnTo>
                <a:lnTo>
                  <a:pt x="93" y="2"/>
                </a:lnTo>
                <a:lnTo>
                  <a:pt x="93" y="0"/>
                </a:lnTo>
                <a:lnTo>
                  <a:pt x="93" y="0"/>
                </a:lnTo>
                <a:lnTo>
                  <a:pt x="94" y="1"/>
                </a:lnTo>
                <a:lnTo>
                  <a:pt x="95" y="2"/>
                </a:lnTo>
                <a:lnTo>
                  <a:pt x="95" y="7"/>
                </a:lnTo>
                <a:lnTo>
                  <a:pt x="95" y="26"/>
                </a:lnTo>
                <a:lnTo>
                  <a:pt x="95" y="26"/>
                </a:lnTo>
                <a:lnTo>
                  <a:pt x="94" y="32"/>
                </a:lnTo>
                <a:lnTo>
                  <a:pt x="92" y="37"/>
                </a:lnTo>
                <a:lnTo>
                  <a:pt x="90" y="42"/>
                </a:lnTo>
                <a:lnTo>
                  <a:pt x="87" y="47"/>
                </a:lnTo>
                <a:lnTo>
                  <a:pt x="80" y="55"/>
                </a:lnTo>
                <a:lnTo>
                  <a:pt x="72" y="60"/>
                </a:lnTo>
                <a:lnTo>
                  <a:pt x="72" y="60"/>
                </a:lnTo>
                <a:lnTo>
                  <a:pt x="63" y="65"/>
                </a:lnTo>
                <a:lnTo>
                  <a:pt x="51" y="71"/>
                </a:lnTo>
                <a:lnTo>
                  <a:pt x="32" y="80"/>
                </a:lnTo>
                <a:lnTo>
                  <a:pt x="32" y="80"/>
                </a:lnTo>
                <a:lnTo>
                  <a:pt x="25" y="84"/>
                </a:lnTo>
                <a:lnTo>
                  <a:pt x="18" y="89"/>
                </a:lnTo>
                <a:lnTo>
                  <a:pt x="12" y="96"/>
                </a:lnTo>
                <a:lnTo>
                  <a:pt x="7" y="102"/>
                </a:lnTo>
                <a:lnTo>
                  <a:pt x="7" y="102"/>
                </a:lnTo>
                <a:close/>
              </a:path>
            </a:pathLst>
          </a:custGeom>
          <a:solidFill>
            <a:schemeClr val="bg1">
              <a:lumMod val="1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3" name="Freeform 8"/>
          <p:cNvSpPr>
            <a:spLocks/>
          </p:cNvSpPr>
          <p:nvPr userDrawn="1"/>
        </p:nvSpPr>
        <p:spPr bwMode="auto">
          <a:xfrm>
            <a:off x="8605838" y="6203950"/>
            <a:ext cx="119063" cy="234950"/>
          </a:xfrm>
          <a:custGeom>
            <a:avLst/>
            <a:gdLst>
              <a:gd name="T0" fmla="*/ 31 w 75"/>
              <a:gd name="T1" fmla="*/ 28 h 148"/>
              <a:gd name="T2" fmla="*/ 31 w 75"/>
              <a:gd name="T3" fmla="*/ 28 h 148"/>
              <a:gd name="T4" fmla="*/ 14 w 75"/>
              <a:gd name="T5" fmla="*/ 10 h 148"/>
              <a:gd name="T6" fmla="*/ 2 w 75"/>
              <a:gd name="T7" fmla="*/ 0 h 148"/>
              <a:gd name="T8" fmla="*/ 2 w 75"/>
              <a:gd name="T9" fmla="*/ 0 h 148"/>
              <a:gd name="T10" fmla="*/ 1 w 75"/>
              <a:gd name="T11" fmla="*/ 12 h 148"/>
              <a:gd name="T12" fmla="*/ 0 w 75"/>
              <a:gd name="T13" fmla="*/ 24 h 148"/>
              <a:gd name="T14" fmla="*/ 0 w 75"/>
              <a:gd name="T15" fmla="*/ 24 h 148"/>
              <a:gd name="T16" fmla="*/ 0 w 75"/>
              <a:gd name="T17" fmla="*/ 27 h 148"/>
              <a:gd name="T18" fmla="*/ 1 w 75"/>
              <a:gd name="T19" fmla="*/ 30 h 148"/>
              <a:gd name="T20" fmla="*/ 3 w 75"/>
              <a:gd name="T21" fmla="*/ 32 h 148"/>
              <a:gd name="T22" fmla="*/ 5 w 75"/>
              <a:gd name="T23" fmla="*/ 35 h 148"/>
              <a:gd name="T24" fmla="*/ 5 w 75"/>
              <a:gd name="T25" fmla="*/ 35 h 148"/>
              <a:gd name="T26" fmla="*/ 19 w 75"/>
              <a:gd name="T27" fmla="*/ 48 h 148"/>
              <a:gd name="T28" fmla="*/ 37 w 75"/>
              <a:gd name="T29" fmla="*/ 66 h 148"/>
              <a:gd name="T30" fmla="*/ 37 w 75"/>
              <a:gd name="T31" fmla="*/ 66 h 148"/>
              <a:gd name="T32" fmla="*/ 45 w 75"/>
              <a:gd name="T33" fmla="*/ 75 h 148"/>
              <a:gd name="T34" fmla="*/ 52 w 75"/>
              <a:gd name="T35" fmla="*/ 84 h 148"/>
              <a:gd name="T36" fmla="*/ 58 w 75"/>
              <a:gd name="T37" fmla="*/ 93 h 148"/>
              <a:gd name="T38" fmla="*/ 62 w 75"/>
              <a:gd name="T39" fmla="*/ 101 h 148"/>
              <a:gd name="T40" fmla="*/ 62 w 75"/>
              <a:gd name="T41" fmla="*/ 101 h 148"/>
              <a:gd name="T42" fmla="*/ 66 w 75"/>
              <a:gd name="T43" fmla="*/ 109 h 148"/>
              <a:gd name="T44" fmla="*/ 69 w 75"/>
              <a:gd name="T45" fmla="*/ 118 h 148"/>
              <a:gd name="T46" fmla="*/ 71 w 75"/>
              <a:gd name="T47" fmla="*/ 128 h 148"/>
              <a:gd name="T48" fmla="*/ 72 w 75"/>
              <a:gd name="T49" fmla="*/ 138 h 148"/>
              <a:gd name="T50" fmla="*/ 72 w 75"/>
              <a:gd name="T51" fmla="*/ 138 h 148"/>
              <a:gd name="T52" fmla="*/ 73 w 75"/>
              <a:gd name="T53" fmla="*/ 146 h 148"/>
              <a:gd name="T54" fmla="*/ 73 w 75"/>
              <a:gd name="T55" fmla="*/ 148 h 148"/>
              <a:gd name="T56" fmla="*/ 74 w 75"/>
              <a:gd name="T57" fmla="*/ 148 h 148"/>
              <a:gd name="T58" fmla="*/ 74 w 75"/>
              <a:gd name="T59" fmla="*/ 148 h 148"/>
              <a:gd name="T60" fmla="*/ 75 w 75"/>
              <a:gd name="T61" fmla="*/ 145 h 148"/>
              <a:gd name="T62" fmla="*/ 75 w 75"/>
              <a:gd name="T63" fmla="*/ 136 h 148"/>
              <a:gd name="T64" fmla="*/ 75 w 75"/>
              <a:gd name="T65" fmla="*/ 125 h 148"/>
              <a:gd name="T66" fmla="*/ 74 w 75"/>
              <a:gd name="T67" fmla="*/ 114 h 148"/>
              <a:gd name="T68" fmla="*/ 74 w 75"/>
              <a:gd name="T69" fmla="*/ 114 h 148"/>
              <a:gd name="T70" fmla="*/ 73 w 75"/>
              <a:gd name="T71" fmla="*/ 104 h 148"/>
              <a:gd name="T72" fmla="*/ 70 w 75"/>
              <a:gd name="T73" fmla="*/ 92 h 148"/>
              <a:gd name="T74" fmla="*/ 66 w 75"/>
              <a:gd name="T75" fmla="*/ 79 h 148"/>
              <a:gd name="T76" fmla="*/ 64 w 75"/>
              <a:gd name="T77" fmla="*/ 72 h 148"/>
              <a:gd name="T78" fmla="*/ 60 w 75"/>
              <a:gd name="T79" fmla="*/ 66 h 148"/>
              <a:gd name="T80" fmla="*/ 60 w 75"/>
              <a:gd name="T81" fmla="*/ 66 h 148"/>
              <a:gd name="T82" fmla="*/ 55 w 75"/>
              <a:gd name="T83" fmla="*/ 58 h 148"/>
              <a:gd name="T84" fmla="*/ 49 w 75"/>
              <a:gd name="T85" fmla="*/ 49 h 148"/>
              <a:gd name="T86" fmla="*/ 40 w 75"/>
              <a:gd name="T87" fmla="*/ 38 h 148"/>
              <a:gd name="T88" fmla="*/ 31 w 75"/>
              <a:gd name="T89" fmla="*/ 28 h 148"/>
              <a:gd name="T90" fmla="*/ 31 w 75"/>
              <a:gd name="T91" fmla="*/ 28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5" h="148">
                <a:moveTo>
                  <a:pt x="31" y="28"/>
                </a:moveTo>
                <a:lnTo>
                  <a:pt x="31" y="28"/>
                </a:lnTo>
                <a:lnTo>
                  <a:pt x="14" y="10"/>
                </a:lnTo>
                <a:lnTo>
                  <a:pt x="2" y="0"/>
                </a:lnTo>
                <a:lnTo>
                  <a:pt x="2" y="0"/>
                </a:lnTo>
                <a:lnTo>
                  <a:pt x="1" y="12"/>
                </a:lnTo>
                <a:lnTo>
                  <a:pt x="0" y="24"/>
                </a:lnTo>
                <a:lnTo>
                  <a:pt x="0" y="24"/>
                </a:lnTo>
                <a:lnTo>
                  <a:pt x="0" y="27"/>
                </a:lnTo>
                <a:lnTo>
                  <a:pt x="1" y="30"/>
                </a:lnTo>
                <a:lnTo>
                  <a:pt x="3" y="32"/>
                </a:lnTo>
                <a:lnTo>
                  <a:pt x="5" y="35"/>
                </a:lnTo>
                <a:lnTo>
                  <a:pt x="5" y="35"/>
                </a:lnTo>
                <a:lnTo>
                  <a:pt x="19" y="48"/>
                </a:lnTo>
                <a:lnTo>
                  <a:pt x="37" y="66"/>
                </a:lnTo>
                <a:lnTo>
                  <a:pt x="37" y="66"/>
                </a:lnTo>
                <a:lnTo>
                  <a:pt x="45" y="75"/>
                </a:lnTo>
                <a:lnTo>
                  <a:pt x="52" y="84"/>
                </a:lnTo>
                <a:lnTo>
                  <a:pt x="58" y="93"/>
                </a:lnTo>
                <a:lnTo>
                  <a:pt x="62" y="101"/>
                </a:lnTo>
                <a:lnTo>
                  <a:pt x="62" y="101"/>
                </a:lnTo>
                <a:lnTo>
                  <a:pt x="66" y="109"/>
                </a:lnTo>
                <a:lnTo>
                  <a:pt x="69" y="118"/>
                </a:lnTo>
                <a:lnTo>
                  <a:pt x="71" y="128"/>
                </a:lnTo>
                <a:lnTo>
                  <a:pt x="72" y="138"/>
                </a:lnTo>
                <a:lnTo>
                  <a:pt x="72" y="138"/>
                </a:lnTo>
                <a:lnTo>
                  <a:pt x="73" y="146"/>
                </a:lnTo>
                <a:lnTo>
                  <a:pt x="73" y="148"/>
                </a:lnTo>
                <a:lnTo>
                  <a:pt x="74" y="148"/>
                </a:lnTo>
                <a:lnTo>
                  <a:pt x="74" y="148"/>
                </a:lnTo>
                <a:lnTo>
                  <a:pt x="75" y="145"/>
                </a:lnTo>
                <a:lnTo>
                  <a:pt x="75" y="136"/>
                </a:lnTo>
                <a:lnTo>
                  <a:pt x="75" y="125"/>
                </a:lnTo>
                <a:lnTo>
                  <a:pt x="74" y="114"/>
                </a:lnTo>
                <a:lnTo>
                  <a:pt x="74" y="114"/>
                </a:lnTo>
                <a:lnTo>
                  <a:pt x="73" y="104"/>
                </a:lnTo>
                <a:lnTo>
                  <a:pt x="70" y="92"/>
                </a:lnTo>
                <a:lnTo>
                  <a:pt x="66" y="79"/>
                </a:lnTo>
                <a:lnTo>
                  <a:pt x="64" y="72"/>
                </a:lnTo>
                <a:lnTo>
                  <a:pt x="60" y="66"/>
                </a:lnTo>
                <a:lnTo>
                  <a:pt x="60" y="66"/>
                </a:lnTo>
                <a:lnTo>
                  <a:pt x="55" y="58"/>
                </a:lnTo>
                <a:lnTo>
                  <a:pt x="49" y="49"/>
                </a:lnTo>
                <a:lnTo>
                  <a:pt x="40" y="38"/>
                </a:lnTo>
                <a:lnTo>
                  <a:pt x="31" y="28"/>
                </a:lnTo>
                <a:lnTo>
                  <a:pt x="31" y="28"/>
                </a:lnTo>
                <a:close/>
              </a:path>
            </a:pathLst>
          </a:custGeom>
          <a:solidFill>
            <a:schemeClr val="bg1">
              <a:lumMod val="1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4" name="Freeform 9"/>
          <p:cNvSpPr>
            <a:spLocks/>
          </p:cNvSpPr>
          <p:nvPr userDrawn="1"/>
        </p:nvSpPr>
        <p:spPr bwMode="auto">
          <a:xfrm>
            <a:off x="8774113" y="6240463"/>
            <a:ext cx="160338" cy="223837"/>
          </a:xfrm>
          <a:custGeom>
            <a:avLst/>
            <a:gdLst>
              <a:gd name="T0" fmla="*/ 99 w 101"/>
              <a:gd name="T1" fmla="*/ 0 h 141"/>
              <a:gd name="T2" fmla="*/ 99 w 101"/>
              <a:gd name="T3" fmla="*/ 0 h 141"/>
              <a:gd name="T4" fmla="*/ 100 w 101"/>
              <a:gd name="T5" fmla="*/ 11 h 141"/>
              <a:gd name="T6" fmla="*/ 101 w 101"/>
              <a:gd name="T7" fmla="*/ 27 h 141"/>
              <a:gd name="T8" fmla="*/ 101 w 101"/>
              <a:gd name="T9" fmla="*/ 27 h 141"/>
              <a:gd name="T10" fmla="*/ 101 w 101"/>
              <a:gd name="T11" fmla="*/ 31 h 141"/>
              <a:gd name="T12" fmla="*/ 99 w 101"/>
              <a:gd name="T13" fmla="*/ 33 h 141"/>
              <a:gd name="T14" fmla="*/ 96 w 101"/>
              <a:gd name="T15" fmla="*/ 34 h 141"/>
              <a:gd name="T16" fmla="*/ 96 w 101"/>
              <a:gd name="T17" fmla="*/ 34 h 141"/>
              <a:gd name="T18" fmla="*/ 81 w 101"/>
              <a:gd name="T19" fmla="*/ 42 h 141"/>
              <a:gd name="T20" fmla="*/ 66 w 101"/>
              <a:gd name="T21" fmla="*/ 51 h 141"/>
              <a:gd name="T22" fmla="*/ 52 w 101"/>
              <a:gd name="T23" fmla="*/ 61 h 141"/>
              <a:gd name="T24" fmla="*/ 45 w 101"/>
              <a:gd name="T25" fmla="*/ 67 h 141"/>
              <a:gd name="T26" fmla="*/ 39 w 101"/>
              <a:gd name="T27" fmla="*/ 73 h 141"/>
              <a:gd name="T28" fmla="*/ 39 w 101"/>
              <a:gd name="T29" fmla="*/ 73 h 141"/>
              <a:gd name="T30" fmla="*/ 30 w 101"/>
              <a:gd name="T31" fmla="*/ 83 h 141"/>
              <a:gd name="T32" fmla="*/ 22 w 101"/>
              <a:gd name="T33" fmla="*/ 94 h 141"/>
              <a:gd name="T34" fmla="*/ 22 w 101"/>
              <a:gd name="T35" fmla="*/ 94 h 141"/>
              <a:gd name="T36" fmla="*/ 16 w 101"/>
              <a:gd name="T37" fmla="*/ 104 h 141"/>
              <a:gd name="T38" fmla="*/ 11 w 101"/>
              <a:gd name="T39" fmla="*/ 115 h 141"/>
              <a:gd name="T40" fmla="*/ 3 w 101"/>
              <a:gd name="T41" fmla="*/ 137 h 141"/>
              <a:gd name="T42" fmla="*/ 3 w 101"/>
              <a:gd name="T43" fmla="*/ 137 h 141"/>
              <a:gd name="T44" fmla="*/ 3 w 101"/>
              <a:gd name="T45" fmla="*/ 140 h 141"/>
              <a:gd name="T46" fmla="*/ 2 w 101"/>
              <a:gd name="T47" fmla="*/ 141 h 141"/>
              <a:gd name="T48" fmla="*/ 2 w 101"/>
              <a:gd name="T49" fmla="*/ 141 h 141"/>
              <a:gd name="T50" fmla="*/ 1 w 101"/>
              <a:gd name="T51" fmla="*/ 140 h 141"/>
              <a:gd name="T52" fmla="*/ 1 w 101"/>
              <a:gd name="T53" fmla="*/ 135 h 141"/>
              <a:gd name="T54" fmla="*/ 0 w 101"/>
              <a:gd name="T55" fmla="*/ 128 h 141"/>
              <a:gd name="T56" fmla="*/ 0 w 101"/>
              <a:gd name="T57" fmla="*/ 128 h 141"/>
              <a:gd name="T58" fmla="*/ 1 w 101"/>
              <a:gd name="T59" fmla="*/ 117 h 141"/>
              <a:gd name="T60" fmla="*/ 3 w 101"/>
              <a:gd name="T61" fmla="*/ 106 h 141"/>
              <a:gd name="T62" fmla="*/ 6 w 101"/>
              <a:gd name="T63" fmla="*/ 96 h 141"/>
              <a:gd name="T64" fmla="*/ 10 w 101"/>
              <a:gd name="T65" fmla="*/ 86 h 141"/>
              <a:gd name="T66" fmla="*/ 10 w 101"/>
              <a:gd name="T67" fmla="*/ 86 h 141"/>
              <a:gd name="T68" fmla="*/ 15 w 101"/>
              <a:gd name="T69" fmla="*/ 73 h 141"/>
              <a:gd name="T70" fmla="*/ 22 w 101"/>
              <a:gd name="T71" fmla="*/ 62 h 141"/>
              <a:gd name="T72" fmla="*/ 30 w 101"/>
              <a:gd name="T73" fmla="*/ 51 h 141"/>
              <a:gd name="T74" fmla="*/ 39 w 101"/>
              <a:gd name="T75" fmla="*/ 41 h 141"/>
              <a:gd name="T76" fmla="*/ 39 w 101"/>
              <a:gd name="T77" fmla="*/ 41 h 141"/>
              <a:gd name="T78" fmla="*/ 55 w 101"/>
              <a:gd name="T79" fmla="*/ 27 h 141"/>
              <a:gd name="T80" fmla="*/ 64 w 101"/>
              <a:gd name="T81" fmla="*/ 20 h 141"/>
              <a:gd name="T82" fmla="*/ 74 w 101"/>
              <a:gd name="T83" fmla="*/ 14 h 141"/>
              <a:gd name="T84" fmla="*/ 74 w 101"/>
              <a:gd name="T85" fmla="*/ 14 h 141"/>
              <a:gd name="T86" fmla="*/ 99 w 101"/>
              <a:gd name="T87" fmla="*/ 0 h 141"/>
              <a:gd name="T88" fmla="*/ 99 w 101"/>
              <a:gd name="T89" fmla="*/ 0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01" h="141">
                <a:moveTo>
                  <a:pt x="99" y="0"/>
                </a:moveTo>
                <a:lnTo>
                  <a:pt x="99" y="0"/>
                </a:lnTo>
                <a:lnTo>
                  <a:pt x="100" y="11"/>
                </a:lnTo>
                <a:lnTo>
                  <a:pt x="101" y="27"/>
                </a:lnTo>
                <a:lnTo>
                  <a:pt x="101" y="27"/>
                </a:lnTo>
                <a:lnTo>
                  <a:pt x="101" y="31"/>
                </a:lnTo>
                <a:lnTo>
                  <a:pt x="99" y="33"/>
                </a:lnTo>
                <a:lnTo>
                  <a:pt x="96" y="34"/>
                </a:lnTo>
                <a:lnTo>
                  <a:pt x="96" y="34"/>
                </a:lnTo>
                <a:lnTo>
                  <a:pt x="81" y="42"/>
                </a:lnTo>
                <a:lnTo>
                  <a:pt x="66" y="51"/>
                </a:lnTo>
                <a:lnTo>
                  <a:pt x="52" y="61"/>
                </a:lnTo>
                <a:lnTo>
                  <a:pt x="45" y="67"/>
                </a:lnTo>
                <a:lnTo>
                  <a:pt x="39" y="73"/>
                </a:lnTo>
                <a:lnTo>
                  <a:pt x="39" y="73"/>
                </a:lnTo>
                <a:lnTo>
                  <a:pt x="30" y="83"/>
                </a:lnTo>
                <a:lnTo>
                  <a:pt x="22" y="94"/>
                </a:lnTo>
                <a:lnTo>
                  <a:pt x="22" y="94"/>
                </a:lnTo>
                <a:lnTo>
                  <a:pt x="16" y="104"/>
                </a:lnTo>
                <a:lnTo>
                  <a:pt x="11" y="115"/>
                </a:lnTo>
                <a:lnTo>
                  <a:pt x="3" y="137"/>
                </a:lnTo>
                <a:lnTo>
                  <a:pt x="3" y="137"/>
                </a:lnTo>
                <a:lnTo>
                  <a:pt x="3" y="140"/>
                </a:lnTo>
                <a:lnTo>
                  <a:pt x="2" y="141"/>
                </a:lnTo>
                <a:lnTo>
                  <a:pt x="2" y="141"/>
                </a:lnTo>
                <a:lnTo>
                  <a:pt x="1" y="140"/>
                </a:lnTo>
                <a:lnTo>
                  <a:pt x="1" y="135"/>
                </a:lnTo>
                <a:lnTo>
                  <a:pt x="0" y="128"/>
                </a:lnTo>
                <a:lnTo>
                  <a:pt x="0" y="128"/>
                </a:lnTo>
                <a:lnTo>
                  <a:pt x="1" y="117"/>
                </a:lnTo>
                <a:lnTo>
                  <a:pt x="3" y="106"/>
                </a:lnTo>
                <a:lnTo>
                  <a:pt x="6" y="96"/>
                </a:lnTo>
                <a:lnTo>
                  <a:pt x="10" y="86"/>
                </a:lnTo>
                <a:lnTo>
                  <a:pt x="10" y="86"/>
                </a:lnTo>
                <a:lnTo>
                  <a:pt x="15" y="73"/>
                </a:lnTo>
                <a:lnTo>
                  <a:pt x="22" y="62"/>
                </a:lnTo>
                <a:lnTo>
                  <a:pt x="30" y="51"/>
                </a:lnTo>
                <a:lnTo>
                  <a:pt x="39" y="41"/>
                </a:lnTo>
                <a:lnTo>
                  <a:pt x="39" y="41"/>
                </a:lnTo>
                <a:lnTo>
                  <a:pt x="55" y="27"/>
                </a:lnTo>
                <a:lnTo>
                  <a:pt x="64" y="20"/>
                </a:lnTo>
                <a:lnTo>
                  <a:pt x="74" y="14"/>
                </a:lnTo>
                <a:lnTo>
                  <a:pt x="74" y="14"/>
                </a:lnTo>
                <a:lnTo>
                  <a:pt x="99" y="0"/>
                </a:lnTo>
                <a:lnTo>
                  <a:pt x="99" y="0"/>
                </a:lnTo>
                <a:close/>
              </a:path>
            </a:pathLst>
          </a:custGeom>
          <a:solidFill>
            <a:schemeClr val="bg1">
              <a:lumMod val="1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5" name="Freeform 10"/>
          <p:cNvSpPr>
            <a:spLocks/>
          </p:cNvSpPr>
          <p:nvPr userDrawn="1"/>
        </p:nvSpPr>
        <p:spPr bwMode="auto">
          <a:xfrm>
            <a:off x="8763000" y="6464300"/>
            <a:ext cx="147638" cy="250825"/>
          </a:xfrm>
          <a:custGeom>
            <a:avLst/>
            <a:gdLst>
              <a:gd name="T0" fmla="*/ 2 w 93"/>
              <a:gd name="T1" fmla="*/ 6 h 158"/>
              <a:gd name="T2" fmla="*/ 2 w 93"/>
              <a:gd name="T3" fmla="*/ 6 h 158"/>
              <a:gd name="T4" fmla="*/ 0 w 93"/>
              <a:gd name="T5" fmla="*/ 25 h 158"/>
              <a:gd name="T6" fmla="*/ 1 w 93"/>
              <a:gd name="T7" fmla="*/ 44 h 158"/>
              <a:gd name="T8" fmla="*/ 4 w 93"/>
              <a:gd name="T9" fmla="*/ 63 h 158"/>
              <a:gd name="T10" fmla="*/ 6 w 93"/>
              <a:gd name="T11" fmla="*/ 72 h 158"/>
              <a:gd name="T12" fmla="*/ 9 w 93"/>
              <a:gd name="T13" fmla="*/ 81 h 158"/>
              <a:gd name="T14" fmla="*/ 9 w 93"/>
              <a:gd name="T15" fmla="*/ 81 h 158"/>
              <a:gd name="T16" fmla="*/ 13 w 93"/>
              <a:gd name="T17" fmla="*/ 91 h 158"/>
              <a:gd name="T18" fmla="*/ 18 w 93"/>
              <a:gd name="T19" fmla="*/ 101 h 158"/>
              <a:gd name="T20" fmla="*/ 23 w 93"/>
              <a:gd name="T21" fmla="*/ 110 h 158"/>
              <a:gd name="T22" fmla="*/ 29 w 93"/>
              <a:gd name="T23" fmla="*/ 119 h 158"/>
              <a:gd name="T24" fmla="*/ 36 w 93"/>
              <a:gd name="T25" fmla="*/ 128 h 158"/>
              <a:gd name="T26" fmla="*/ 43 w 93"/>
              <a:gd name="T27" fmla="*/ 136 h 158"/>
              <a:gd name="T28" fmla="*/ 52 w 93"/>
              <a:gd name="T29" fmla="*/ 143 h 158"/>
              <a:gd name="T30" fmla="*/ 61 w 93"/>
              <a:gd name="T31" fmla="*/ 148 h 158"/>
              <a:gd name="T32" fmla="*/ 61 w 93"/>
              <a:gd name="T33" fmla="*/ 148 h 158"/>
              <a:gd name="T34" fmla="*/ 69 w 93"/>
              <a:gd name="T35" fmla="*/ 152 h 158"/>
              <a:gd name="T36" fmla="*/ 77 w 93"/>
              <a:gd name="T37" fmla="*/ 155 h 158"/>
              <a:gd name="T38" fmla="*/ 77 w 93"/>
              <a:gd name="T39" fmla="*/ 155 h 158"/>
              <a:gd name="T40" fmla="*/ 84 w 93"/>
              <a:gd name="T41" fmla="*/ 157 h 158"/>
              <a:gd name="T42" fmla="*/ 89 w 93"/>
              <a:gd name="T43" fmla="*/ 158 h 158"/>
              <a:gd name="T44" fmla="*/ 90 w 93"/>
              <a:gd name="T45" fmla="*/ 157 h 158"/>
              <a:gd name="T46" fmla="*/ 91 w 93"/>
              <a:gd name="T47" fmla="*/ 157 h 158"/>
              <a:gd name="T48" fmla="*/ 91 w 93"/>
              <a:gd name="T49" fmla="*/ 157 h 158"/>
              <a:gd name="T50" fmla="*/ 93 w 93"/>
              <a:gd name="T51" fmla="*/ 152 h 158"/>
              <a:gd name="T52" fmla="*/ 93 w 93"/>
              <a:gd name="T53" fmla="*/ 148 h 158"/>
              <a:gd name="T54" fmla="*/ 93 w 93"/>
              <a:gd name="T55" fmla="*/ 141 h 158"/>
              <a:gd name="T56" fmla="*/ 93 w 93"/>
              <a:gd name="T57" fmla="*/ 141 h 158"/>
              <a:gd name="T58" fmla="*/ 93 w 93"/>
              <a:gd name="T59" fmla="*/ 133 h 158"/>
              <a:gd name="T60" fmla="*/ 92 w 93"/>
              <a:gd name="T61" fmla="*/ 127 h 158"/>
              <a:gd name="T62" fmla="*/ 92 w 93"/>
              <a:gd name="T63" fmla="*/ 127 h 158"/>
              <a:gd name="T64" fmla="*/ 91 w 93"/>
              <a:gd name="T65" fmla="*/ 125 h 158"/>
              <a:gd name="T66" fmla="*/ 88 w 93"/>
              <a:gd name="T67" fmla="*/ 125 h 158"/>
              <a:gd name="T68" fmla="*/ 88 w 93"/>
              <a:gd name="T69" fmla="*/ 125 h 158"/>
              <a:gd name="T70" fmla="*/ 85 w 93"/>
              <a:gd name="T71" fmla="*/ 124 h 158"/>
              <a:gd name="T72" fmla="*/ 78 w 93"/>
              <a:gd name="T73" fmla="*/ 123 h 158"/>
              <a:gd name="T74" fmla="*/ 68 w 93"/>
              <a:gd name="T75" fmla="*/ 121 h 158"/>
              <a:gd name="T76" fmla="*/ 57 w 93"/>
              <a:gd name="T77" fmla="*/ 115 h 158"/>
              <a:gd name="T78" fmla="*/ 57 w 93"/>
              <a:gd name="T79" fmla="*/ 115 h 158"/>
              <a:gd name="T80" fmla="*/ 51 w 93"/>
              <a:gd name="T81" fmla="*/ 111 h 158"/>
              <a:gd name="T82" fmla="*/ 44 w 93"/>
              <a:gd name="T83" fmla="*/ 104 h 158"/>
              <a:gd name="T84" fmla="*/ 36 w 93"/>
              <a:gd name="T85" fmla="*/ 96 h 158"/>
              <a:gd name="T86" fmla="*/ 29 w 93"/>
              <a:gd name="T87" fmla="*/ 87 h 158"/>
              <a:gd name="T88" fmla="*/ 22 w 93"/>
              <a:gd name="T89" fmla="*/ 76 h 158"/>
              <a:gd name="T90" fmla="*/ 16 w 93"/>
              <a:gd name="T91" fmla="*/ 65 h 158"/>
              <a:gd name="T92" fmla="*/ 11 w 93"/>
              <a:gd name="T93" fmla="*/ 54 h 158"/>
              <a:gd name="T94" fmla="*/ 8 w 93"/>
              <a:gd name="T95" fmla="*/ 44 h 158"/>
              <a:gd name="T96" fmla="*/ 8 w 93"/>
              <a:gd name="T97" fmla="*/ 44 h 158"/>
              <a:gd name="T98" fmla="*/ 5 w 93"/>
              <a:gd name="T99" fmla="*/ 26 h 158"/>
              <a:gd name="T100" fmla="*/ 4 w 93"/>
              <a:gd name="T101" fmla="*/ 13 h 158"/>
              <a:gd name="T102" fmla="*/ 4 w 93"/>
              <a:gd name="T103" fmla="*/ 3 h 158"/>
              <a:gd name="T104" fmla="*/ 4 w 93"/>
              <a:gd name="T105" fmla="*/ 3 h 158"/>
              <a:gd name="T106" fmla="*/ 4 w 93"/>
              <a:gd name="T107" fmla="*/ 0 h 158"/>
              <a:gd name="T108" fmla="*/ 3 w 93"/>
              <a:gd name="T109" fmla="*/ 0 h 158"/>
              <a:gd name="T110" fmla="*/ 3 w 93"/>
              <a:gd name="T111" fmla="*/ 0 h 158"/>
              <a:gd name="T112" fmla="*/ 2 w 93"/>
              <a:gd name="T113" fmla="*/ 3 h 158"/>
              <a:gd name="T114" fmla="*/ 2 w 93"/>
              <a:gd name="T115" fmla="*/ 6 h 158"/>
              <a:gd name="T116" fmla="*/ 2 w 93"/>
              <a:gd name="T117" fmla="*/ 6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93" h="158">
                <a:moveTo>
                  <a:pt x="2" y="6"/>
                </a:moveTo>
                <a:lnTo>
                  <a:pt x="2" y="6"/>
                </a:lnTo>
                <a:lnTo>
                  <a:pt x="0" y="25"/>
                </a:lnTo>
                <a:lnTo>
                  <a:pt x="1" y="44"/>
                </a:lnTo>
                <a:lnTo>
                  <a:pt x="4" y="63"/>
                </a:lnTo>
                <a:lnTo>
                  <a:pt x="6" y="72"/>
                </a:lnTo>
                <a:lnTo>
                  <a:pt x="9" y="81"/>
                </a:lnTo>
                <a:lnTo>
                  <a:pt x="9" y="81"/>
                </a:lnTo>
                <a:lnTo>
                  <a:pt x="13" y="91"/>
                </a:lnTo>
                <a:lnTo>
                  <a:pt x="18" y="101"/>
                </a:lnTo>
                <a:lnTo>
                  <a:pt x="23" y="110"/>
                </a:lnTo>
                <a:lnTo>
                  <a:pt x="29" y="119"/>
                </a:lnTo>
                <a:lnTo>
                  <a:pt x="36" y="128"/>
                </a:lnTo>
                <a:lnTo>
                  <a:pt x="43" y="136"/>
                </a:lnTo>
                <a:lnTo>
                  <a:pt x="52" y="143"/>
                </a:lnTo>
                <a:lnTo>
                  <a:pt x="61" y="148"/>
                </a:lnTo>
                <a:lnTo>
                  <a:pt x="61" y="148"/>
                </a:lnTo>
                <a:lnTo>
                  <a:pt x="69" y="152"/>
                </a:lnTo>
                <a:lnTo>
                  <a:pt x="77" y="155"/>
                </a:lnTo>
                <a:lnTo>
                  <a:pt x="77" y="155"/>
                </a:lnTo>
                <a:lnTo>
                  <a:pt x="84" y="157"/>
                </a:lnTo>
                <a:lnTo>
                  <a:pt x="89" y="158"/>
                </a:lnTo>
                <a:lnTo>
                  <a:pt x="90" y="157"/>
                </a:lnTo>
                <a:lnTo>
                  <a:pt x="91" y="157"/>
                </a:lnTo>
                <a:lnTo>
                  <a:pt x="91" y="157"/>
                </a:lnTo>
                <a:lnTo>
                  <a:pt x="93" y="152"/>
                </a:lnTo>
                <a:lnTo>
                  <a:pt x="93" y="148"/>
                </a:lnTo>
                <a:lnTo>
                  <a:pt x="93" y="141"/>
                </a:lnTo>
                <a:lnTo>
                  <a:pt x="93" y="141"/>
                </a:lnTo>
                <a:lnTo>
                  <a:pt x="93" y="133"/>
                </a:lnTo>
                <a:lnTo>
                  <a:pt x="92" y="127"/>
                </a:lnTo>
                <a:lnTo>
                  <a:pt x="92" y="127"/>
                </a:lnTo>
                <a:lnTo>
                  <a:pt x="91" y="125"/>
                </a:lnTo>
                <a:lnTo>
                  <a:pt x="88" y="125"/>
                </a:lnTo>
                <a:lnTo>
                  <a:pt x="88" y="125"/>
                </a:lnTo>
                <a:lnTo>
                  <a:pt x="85" y="124"/>
                </a:lnTo>
                <a:lnTo>
                  <a:pt x="78" y="123"/>
                </a:lnTo>
                <a:lnTo>
                  <a:pt x="68" y="121"/>
                </a:lnTo>
                <a:lnTo>
                  <a:pt x="57" y="115"/>
                </a:lnTo>
                <a:lnTo>
                  <a:pt x="57" y="115"/>
                </a:lnTo>
                <a:lnTo>
                  <a:pt x="51" y="111"/>
                </a:lnTo>
                <a:lnTo>
                  <a:pt x="44" y="104"/>
                </a:lnTo>
                <a:lnTo>
                  <a:pt x="36" y="96"/>
                </a:lnTo>
                <a:lnTo>
                  <a:pt x="29" y="87"/>
                </a:lnTo>
                <a:lnTo>
                  <a:pt x="22" y="76"/>
                </a:lnTo>
                <a:lnTo>
                  <a:pt x="16" y="65"/>
                </a:lnTo>
                <a:lnTo>
                  <a:pt x="11" y="54"/>
                </a:lnTo>
                <a:lnTo>
                  <a:pt x="8" y="44"/>
                </a:lnTo>
                <a:lnTo>
                  <a:pt x="8" y="44"/>
                </a:lnTo>
                <a:lnTo>
                  <a:pt x="5" y="26"/>
                </a:lnTo>
                <a:lnTo>
                  <a:pt x="4" y="13"/>
                </a:lnTo>
                <a:lnTo>
                  <a:pt x="4" y="3"/>
                </a:lnTo>
                <a:lnTo>
                  <a:pt x="4" y="3"/>
                </a:lnTo>
                <a:lnTo>
                  <a:pt x="4" y="0"/>
                </a:lnTo>
                <a:lnTo>
                  <a:pt x="3" y="0"/>
                </a:lnTo>
                <a:lnTo>
                  <a:pt x="3" y="0"/>
                </a:lnTo>
                <a:lnTo>
                  <a:pt x="2" y="3"/>
                </a:lnTo>
                <a:lnTo>
                  <a:pt x="2" y="6"/>
                </a:lnTo>
                <a:lnTo>
                  <a:pt x="2" y="6"/>
                </a:lnTo>
                <a:close/>
              </a:path>
            </a:pathLst>
          </a:custGeom>
          <a:solidFill>
            <a:schemeClr val="bg1">
              <a:lumMod val="1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6" name="Freeform 11"/>
          <p:cNvSpPr>
            <a:spLocks noEditPoints="1"/>
          </p:cNvSpPr>
          <p:nvPr userDrawn="1"/>
        </p:nvSpPr>
        <p:spPr bwMode="auto">
          <a:xfrm>
            <a:off x="8729663" y="6226175"/>
            <a:ext cx="68263" cy="98425"/>
          </a:xfrm>
          <a:custGeom>
            <a:avLst/>
            <a:gdLst>
              <a:gd name="T0" fmla="*/ 1 w 43"/>
              <a:gd name="T1" fmla="*/ 7 h 62"/>
              <a:gd name="T2" fmla="*/ 1 w 43"/>
              <a:gd name="T3" fmla="*/ 7 h 62"/>
              <a:gd name="T4" fmla="*/ 0 w 43"/>
              <a:gd name="T5" fmla="*/ 12 h 62"/>
              <a:gd name="T6" fmla="*/ 0 w 43"/>
              <a:gd name="T7" fmla="*/ 20 h 62"/>
              <a:gd name="T8" fmla="*/ 1 w 43"/>
              <a:gd name="T9" fmla="*/ 28 h 62"/>
              <a:gd name="T10" fmla="*/ 3 w 43"/>
              <a:gd name="T11" fmla="*/ 35 h 62"/>
              <a:gd name="T12" fmla="*/ 3 w 43"/>
              <a:gd name="T13" fmla="*/ 35 h 62"/>
              <a:gd name="T14" fmla="*/ 7 w 43"/>
              <a:gd name="T15" fmla="*/ 43 h 62"/>
              <a:gd name="T16" fmla="*/ 12 w 43"/>
              <a:gd name="T17" fmla="*/ 51 h 62"/>
              <a:gd name="T18" fmla="*/ 15 w 43"/>
              <a:gd name="T19" fmla="*/ 55 h 62"/>
              <a:gd name="T20" fmla="*/ 19 w 43"/>
              <a:gd name="T21" fmla="*/ 58 h 62"/>
              <a:gd name="T22" fmla="*/ 23 w 43"/>
              <a:gd name="T23" fmla="*/ 61 h 62"/>
              <a:gd name="T24" fmla="*/ 27 w 43"/>
              <a:gd name="T25" fmla="*/ 62 h 62"/>
              <a:gd name="T26" fmla="*/ 27 w 43"/>
              <a:gd name="T27" fmla="*/ 62 h 62"/>
              <a:gd name="T28" fmla="*/ 30 w 43"/>
              <a:gd name="T29" fmla="*/ 62 h 62"/>
              <a:gd name="T30" fmla="*/ 34 w 43"/>
              <a:gd name="T31" fmla="*/ 62 h 62"/>
              <a:gd name="T32" fmla="*/ 36 w 43"/>
              <a:gd name="T33" fmla="*/ 60 h 62"/>
              <a:gd name="T34" fmla="*/ 38 w 43"/>
              <a:gd name="T35" fmla="*/ 58 h 62"/>
              <a:gd name="T36" fmla="*/ 41 w 43"/>
              <a:gd name="T37" fmla="*/ 54 h 62"/>
              <a:gd name="T38" fmla="*/ 42 w 43"/>
              <a:gd name="T39" fmla="*/ 50 h 62"/>
              <a:gd name="T40" fmla="*/ 42 w 43"/>
              <a:gd name="T41" fmla="*/ 50 h 62"/>
              <a:gd name="T42" fmla="*/ 43 w 43"/>
              <a:gd name="T43" fmla="*/ 45 h 62"/>
              <a:gd name="T44" fmla="*/ 43 w 43"/>
              <a:gd name="T45" fmla="*/ 35 h 62"/>
              <a:gd name="T46" fmla="*/ 42 w 43"/>
              <a:gd name="T47" fmla="*/ 25 h 62"/>
              <a:gd name="T48" fmla="*/ 40 w 43"/>
              <a:gd name="T49" fmla="*/ 19 h 62"/>
              <a:gd name="T50" fmla="*/ 38 w 43"/>
              <a:gd name="T51" fmla="*/ 15 h 62"/>
              <a:gd name="T52" fmla="*/ 38 w 43"/>
              <a:gd name="T53" fmla="*/ 15 h 62"/>
              <a:gd name="T54" fmla="*/ 35 w 43"/>
              <a:gd name="T55" fmla="*/ 11 h 62"/>
              <a:gd name="T56" fmla="*/ 31 w 43"/>
              <a:gd name="T57" fmla="*/ 7 h 62"/>
              <a:gd name="T58" fmla="*/ 24 w 43"/>
              <a:gd name="T59" fmla="*/ 3 h 62"/>
              <a:gd name="T60" fmla="*/ 18 w 43"/>
              <a:gd name="T61" fmla="*/ 1 h 62"/>
              <a:gd name="T62" fmla="*/ 14 w 43"/>
              <a:gd name="T63" fmla="*/ 0 h 62"/>
              <a:gd name="T64" fmla="*/ 14 w 43"/>
              <a:gd name="T65" fmla="*/ 0 h 62"/>
              <a:gd name="T66" fmla="*/ 10 w 43"/>
              <a:gd name="T67" fmla="*/ 0 h 62"/>
              <a:gd name="T68" fmla="*/ 6 w 43"/>
              <a:gd name="T69" fmla="*/ 2 h 62"/>
              <a:gd name="T70" fmla="*/ 3 w 43"/>
              <a:gd name="T71" fmla="*/ 4 h 62"/>
              <a:gd name="T72" fmla="*/ 1 w 43"/>
              <a:gd name="T73" fmla="*/ 7 h 62"/>
              <a:gd name="T74" fmla="*/ 1 w 43"/>
              <a:gd name="T75" fmla="*/ 7 h 62"/>
              <a:gd name="T76" fmla="*/ 24 w 43"/>
              <a:gd name="T77" fmla="*/ 26 h 62"/>
              <a:gd name="T78" fmla="*/ 24 w 43"/>
              <a:gd name="T79" fmla="*/ 26 h 62"/>
              <a:gd name="T80" fmla="*/ 27 w 43"/>
              <a:gd name="T81" fmla="*/ 28 h 62"/>
              <a:gd name="T82" fmla="*/ 31 w 43"/>
              <a:gd name="T83" fmla="*/ 31 h 62"/>
              <a:gd name="T84" fmla="*/ 36 w 43"/>
              <a:gd name="T85" fmla="*/ 36 h 62"/>
              <a:gd name="T86" fmla="*/ 36 w 43"/>
              <a:gd name="T87" fmla="*/ 36 h 62"/>
              <a:gd name="T88" fmla="*/ 35 w 43"/>
              <a:gd name="T89" fmla="*/ 37 h 62"/>
              <a:gd name="T90" fmla="*/ 33 w 43"/>
              <a:gd name="T91" fmla="*/ 39 h 62"/>
              <a:gd name="T92" fmla="*/ 30 w 43"/>
              <a:gd name="T93" fmla="*/ 39 h 62"/>
              <a:gd name="T94" fmla="*/ 26 w 43"/>
              <a:gd name="T95" fmla="*/ 38 h 62"/>
              <a:gd name="T96" fmla="*/ 26 w 43"/>
              <a:gd name="T97" fmla="*/ 38 h 62"/>
              <a:gd name="T98" fmla="*/ 20 w 43"/>
              <a:gd name="T99" fmla="*/ 35 h 62"/>
              <a:gd name="T100" fmla="*/ 16 w 43"/>
              <a:gd name="T101" fmla="*/ 31 h 62"/>
              <a:gd name="T102" fmla="*/ 10 w 43"/>
              <a:gd name="T103" fmla="*/ 24 h 62"/>
              <a:gd name="T104" fmla="*/ 10 w 43"/>
              <a:gd name="T105" fmla="*/ 24 h 62"/>
              <a:gd name="T106" fmla="*/ 17 w 43"/>
              <a:gd name="T107" fmla="*/ 24 h 62"/>
              <a:gd name="T108" fmla="*/ 24 w 43"/>
              <a:gd name="T109" fmla="*/ 26 h 62"/>
              <a:gd name="T110" fmla="*/ 24 w 43"/>
              <a:gd name="T111" fmla="*/ 26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3" h="62">
                <a:moveTo>
                  <a:pt x="1" y="7"/>
                </a:moveTo>
                <a:lnTo>
                  <a:pt x="1" y="7"/>
                </a:lnTo>
                <a:lnTo>
                  <a:pt x="0" y="12"/>
                </a:lnTo>
                <a:lnTo>
                  <a:pt x="0" y="20"/>
                </a:lnTo>
                <a:lnTo>
                  <a:pt x="1" y="28"/>
                </a:lnTo>
                <a:lnTo>
                  <a:pt x="3" y="35"/>
                </a:lnTo>
                <a:lnTo>
                  <a:pt x="3" y="35"/>
                </a:lnTo>
                <a:lnTo>
                  <a:pt x="7" y="43"/>
                </a:lnTo>
                <a:lnTo>
                  <a:pt x="12" y="51"/>
                </a:lnTo>
                <a:lnTo>
                  <a:pt x="15" y="55"/>
                </a:lnTo>
                <a:lnTo>
                  <a:pt x="19" y="58"/>
                </a:lnTo>
                <a:lnTo>
                  <a:pt x="23" y="61"/>
                </a:lnTo>
                <a:lnTo>
                  <a:pt x="27" y="62"/>
                </a:lnTo>
                <a:lnTo>
                  <a:pt x="27" y="62"/>
                </a:lnTo>
                <a:lnTo>
                  <a:pt x="30" y="62"/>
                </a:lnTo>
                <a:lnTo>
                  <a:pt x="34" y="62"/>
                </a:lnTo>
                <a:lnTo>
                  <a:pt x="36" y="60"/>
                </a:lnTo>
                <a:lnTo>
                  <a:pt x="38" y="58"/>
                </a:lnTo>
                <a:lnTo>
                  <a:pt x="41" y="54"/>
                </a:lnTo>
                <a:lnTo>
                  <a:pt x="42" y="50"/>
                </a:lnTo>
                <a:lnTo>
                  <a:pt x="42" y="50"/>
                </a:lnTo>
                <a:lnTo>
                  <a:pt x="43" y="45"/>
                </a:lnTo>
                <a:lnTo>
                  <a:pt x="43" y="35"/>
                </a:lnTo>
                <a:lnTo>
                  <a:pt x="42" y="25"/>
                </a:lnTo>
                <a:lnTo>
                  <a:pt x="40" y="19"/>
                </a:lnTo>
                <a:lnTo>
                  <a:pt x="38" y="15"/>
                </a:lnTo>
                <a:lnTo>
                  <a:pt x="38" y="15"/>
                </a:lnTo>
                <a:lnTo>
                  <a:pt x="35" y="11"/>
                </a:lnTo>
                <a:lnTo>
                  <a:pt x="31" y="7"/>
                </a:lnTo>
                <a:lnTo>
                  <a:pt x="24" y="3"/>
                </a:lnTo>
                <a:lnTo>
                  <a:pt x="18" y="1"/>
                </a:lnTo>
                <a:lnTo>
                  <a:pt x="14" y="0"/>
                </a:lnTo>
                <a:lnTo>
                  <a:pt x="14" y="0"/>
                </a:lnTo>
                <a:lnTo>
                  <a:pt x="10" y="0"/>
                </a:lnTo>
                <a:lnTo>
                  <a:pt x="6" y="2"/>
                </a:lnTo>
                <a:lnTo>
                  <a:pt x="3" y="4"/>
                </a:lnTo>
                <a:lnTo>
                  <a:pt x="1" y="7"/>
                </a:lnTo>
                <a:lnTo>
                  <a:pt x="1" y="7"/>
                </a:lnTo>
                <a:close/>
                <a:moveTo>
                  <a:pt x="24" y="26"/>
                </a:moveTo>
                <a:lnTo>
                  <a:pt x="24" y="26"/>
                </a:lnTo>
                <a:lnTo>
                  <a:pt x="27" y="28"/>
                </a:lnTo>
                <a:lnTo>
                  <a:pt x="31" y="31"/>
                </a:lnTo>
                <a:lnTo>
                  <a:pt x="36" y="36"/>
                </a:lnTo>
                <a:lnTo>
                  <a:pt x="36" y="36"/>
                </a:lnTo>
                <a:lnTo>
                  <a:pt x="35" y="37"/>
                </a:lnTo>
                <a:lnTo>
                  <a:pt x="33" y="39"/>
                </a:lnTo>
                <a:lnTo>
                  <a:pt x="30" y="39"/>
                </a:lnTo>
                <a:lnTo>
                  <a:pt x="26" y="38"/>
                </a:lnTo>
                <a:lnTo>
                  <a:pt x="26" y="38"/>
                </a:lnTo>
                <a:lnTo>
                  <a:pt x="20" y="35"/>
                </a:lnTo>
                <a:lnTo>
                  <a:pt x="16" y="31"/>
                </a:lnTo>
                <a:lnTo>
                  <a:pt x="10" y="24"/>
                </a:lnTo>
                <a:lnTo>
                  <a:pt x="10" y="24"/>
                </a:lnTo>
                <a:lnTo>
                  <a:pt x="17" y="24"/>
                </a:lnTo>
                <a:lnTo>
                  <a:pt x="24" y="26"/>
                </a:lnTo>
                <a:lnTo>
                  <a:pt x="24" y="26"/>
                </a:lnTo>
                <a:close/>
              </a:path>
            </a:pathLst>
          </a:custGeom>
          <a:solidFill>
            <a:schemeClr val="bg1">
              <a:lumMod val="1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7" name="Freeform 12"/>
          <p:cNvSpPr>
            <a:spLocks/>
          </p:cNvSpPr>
          <p:nvPr userDrawn="1"/>
        </p:nvSpPr>
        <p:spPr bwMode="auto">
          <a:xfrm>
            <a:off x="8435975" y="6062663"/>
            <a:ext cx="198438" cy="190500"/>
          </a:xfrm>
          <a:custGeom>
            <a:avLst/>
            <a:gdLst>
              <a:gd name="T0" fmla="*/ 46 w 125"/>
              <a:gd name="T1" fmla="*/ 51 h 120"/>
              <a:gd name="T2" fmla="*/ 46 w 125"/>
              <a:gd name="T3" fmla="*/ 51 h 120"/>
              <a:gd name="T4" fmla="*/ 46 w 125"/>
              <a:gd name="T5" fmla="*/ 38 h 120"/>
              <a:gd name="T6" fmla="*/ 48 w 125"/>
              <a:gd name="T7" fmla="*/ 25 h 120"/>
              <a:gd name="T8" fmla="*/ 50 w 125"/>
              <a:gd name="T9" fmla="*/ 13 h 120"/>
              <a:gd name="T10" fmla="*/ 52 w 125"/>
              <a:gd name="T11" fmla="*/ 0 h 120"/>
              <a:gd name="T12" fmla="*/ 52 w 125"/>
              <a:gd name="T13" fmla="*/ 0 h 120"/>
              <a:gd name="T14" fmla="*/ 54 w 125"/>
              <a:gd name="T15" fmla="*/ 12 h 120"/>
              <a:gd name="T16" fmla="*/ 57 w 125"/>
              <a:gd name="T17" fmla="*/ 24 h 120"/>
              <a:gd name="T18" fmla="*/ 60 w 125"/>
              <a:gd name="T19" fmla="*/ 35 h 120"/>
              <a:gd name="T20" fmla="*/ 66 w 125"/>
              <a:gd name="T21" fmla="*/ 46 h 120"/>
              <a:gd name="T22" fmla="*/ 66 w 125"/>
              <a:gd name="T23" fmla="*/ 46 h 120"/>
              <a:gd name="T24" fmla="*/ 95 w 125"/>
              <a:gd name="T25" fmla="*/ 45 h 120"/>
              <a:gd name="T26" fmla="*/ 125 w 125"/>
              <a:gd name="T27" fmla="*/ 44 h 120"/>
              <a:gd name="T28" fmla="*/ 125 w 125"/>
              <a:gd name="T29" fmla="*/ 44 h 120"/>
              <a:gd name="T30" fmla="*/ 111 w 125"/>
              <a:gd name="T31" fmla="*/ 52 h 120"/>
              <a:gd name="T32" fmla="*/ 98 w 125"/>
              <a:gd name="T33" fmla="*/ 58 h 120"/>
              <a:gd name="T34" fmla="*/ 85 w 125"/>
              <a:gd name="T35" fmla="*/ 65 h 120"/>
              <a:gd name="T36" fmla="*/ 72 w 125"/>
              <a:gd name="T37" fmla="*/ 74 h 120"/>
              <a:gd name="T38" fmla="*/ 72 w 125"/>
              <a:gd name="T39" fmla="*/ 74 h 120"/>
              <a:gd name="T40" fmla="*/ 77 w 125"/>
              <a:gd name="T41" fmla="*/ 80 h 120"/>
              <a:gd name="T42" fmla="*/ 81 w 125"/>
              <a:gd name="T43" fmla="*/ 88 h 120"/>
              <a:gd name="T44" fmla="*/ 85 w 125"/>
              <a:gd name="T45" fmla="*/ 95 h 120"/>
              <a:gd name="T46" fmla="*/ 90 w 125"/>
              <a:gd name="T47" fmla="*/ 101 h 120"/>
              <a:gd name="T48" fmla="*/ 90 w 125"/>
              <a:gd name="T49" fmla="*/ 101 h 120"/>
              <a:gd name="T50" fmla="*/ 90 w 125"/>
              <a:gd name="T51" fmla="*/ 103 h 120"/>
              <a:gd name="T52" fmla="*/ 90 w 125"/>
              <a:gd name="T53" fmla="*/ 103 h 120"/>
              <a:gd name="T54" fmla="*/ 80 w 125"/>
              <a:gd name="T55" fmla="*/ 101 h 120"/>
              <a:gd name="T56" fmla="*/ 72 w 125"/>
              <a:gd name="T57" fmla="*/ 96 h 120"/>
              <a:gd name="T58" fmla="*/ 64 w 125"/>
              <a:gd name="T59" fmla="*/ 90 h 120"/>
              <a:gd name="T60" fmla="*/ 57 w 125"/>
              <a:gd name="T61" fmla="*/ 82 h 120"/>
              <a:gd name="T62" fmla="*/ 57 w 125"/>
              <a:gd name="T63" fmla="*/ 82 h 120"/>
              <a:gd name="T64" fmla="*/ 55 w 125"/>
              <a:gd name="T65" fmla="*/ 88 h 120"/>
              <a:gd name="T66" fmla="*/ 52 w 125"/>
              <a:gd name="T67" fmla="*/ 93 h 120"/>
              <a:gd name="T68" fmla="*/ 46 w 125"/>
              <a:gd name="T69" fmla="*/ 103 h 120"/>
              <a:gd name="T70" fmla="*/ 38 w 125"/>
              <a:gd name="T71" fmla="*/ 112 h 120"/>
              <a:gd name="T72" fmla="*/ 28 w 125"/>
              <a:gd name="T73" fmla="*/ 120 h 120"/>
              <a:gd name="T74" fmla="*/ 28 w 125"/>
              <a:gd name="T75" fmla="*/ 120 h 120"/>
              <a:gd name="T76" fmla="*/ 30 w 125"/>
              <a:gd name="T77" fmla="*/ 110 h 120"/>
              <a:gd name="T78" fmla="*/ 33 w 125"/>
              <a:gd name="T79" fmla="*/ 100 h 120"/>
              <a:gd name="T80" fmla="*/ 37 w 125"/>
              <a:gd name="T81" fmla="*/ 90 h 120"/>
              <a:gd name="T82" fmla="*/ 42 w 125"/>
              <a:gd name="T83" fmla="*/ 80 h 120"/>
              <a:gd name="T84" fmla="*/ 42 w 125"/>
              <a:gd name="T85" fmla="*/ 80 h 120"/>
              <a:gd name="T86" fmla="*/ 31 w 125"/>
              <a:gd name="T87" fmla="*/ 74 h 120"/>
              <a:gd name="T88" fmla="*/ 20 w 125"/>
              <a:gd name="T89" fmla="*/ 68 h 120"/>
              <a:gd name="T90" fmla="*/ 9 w 125"/>
              <a:gd name="T91" fmla="*/ 62 h 120"/>
              <a:gd name="T92" fmla="*/ 0 w 125"/>
              <a:gd name="T93" fmla="*/ 55 h 120"/>
              <a:gd name="T94" fmla="*/ 0 w 125"/>
              <a:gd name="T95" fmla="*/ 55 h 120"/>
              <a:gd name="T96" fmla="*/ 10 w 125"/>
              <a:gd name="T97" fmla="*/ 52 h 120"/>
              <a:gd name="T98" fmla="*/ 20 w 125"/>
              <a:gd name="T99" fmla="*/ 51 h 120"/>
              <a:gd name="T100" fmla="*/ 39 w 125"/>
              <a:gd name="T101" fmla="*/ 51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25" h="120">
                <a:moveTo>
                  <a:pt x="46" y="51"/>
                </a:moveTo>
                <a:lnTo>
                  <a:pt x="46" y="51"/>
                </a:lnTo>
                <a:lnTo>
                  <a:pt x="46" y="38"/>
                </a:lnTo>
                <a:lnTo>
                  <a:pt x="48" y="25"/>
                </a:lnTo>
                <a:lnTo>
                  <a:pt x="50" y="13"/>
                </a:lnTo>
                <a:lnTo>
                  <a:pt x="52" y="0"/>
                </a:lnTo>
                <a:lnTo>
                  <a:pt x="52" y="0"/>
                </a:lnTo>
                <a:lnTo>
                  <a:pt x="54" y="12"/>
                </a:lnTo>
                <a:lnTo>
                  <a:pt x="57" y="24"/>
                </a:lnTo>
                <a:lnTo>
                  <a:pt x="60" y="35"/>
                </a:lnTo>
                <a:lnTo>
                  <a:pt x="66" y="46"/>
                </a:lnTo>
                <a:lnTo>
                  <a:pt x="66" y="46"/>
                </a:lnTo>
                <a:lnTo>
                  <a:pt x="95" y="45"/>
                </a:lnTo>
                <a:lnTo>
                  <a:pt x="125" y="44"/>
                </a:lnTo>
                <a:lnTo>
                  <a:pt x="125" y="44"/>
                </a:lnTo>
                <a:lnTo>
                  <a:pt x="111" y="52"/>
                </a:lnTo>
                <a:lnTo>
                  <a:pt x="98" y="58"/>
                </a:lnTo>
                <a:lnTo>
                  <a:pt x="85" y="65"/>
                </a:lnTo>
                <a:lnTo>
                  <a:pt x="72" y="74"/>
                </a:lnTo>
                <a:lnTo>
                  <a:pt x="72" y="74"/>
                </a:lnTo>
                <a:lnTo>
                  <a:pt x="77" y="80"/>
                </a:lnTo>
                <a:lnTo>
                  <a:pt x="81" y="88"/>
                </a:lnTo>
                <a:lnTo>
                  <a:pt x="85" y="95"/>
                </a:lnTo>
                <a:lnTo>
                  <a:pt x="90" y="101"/>
                </a:lnTo>
                <a:lnTo>
                  <a:pt x="90" y="101"/>
                </a:lnTo>
                <a:lnTo>
                  <a:pt x="90" y="103"/>
                </a:lnTo>
                <a:lnTo>
                  <a:pt x="90" y="103"/>
                </a:lnTo>
                <a:lnTo>
                  <a:pt x="80" y="101"/>
                </a:lnTo>
                <a:lnTo>
                  <a:pt x="72" y="96"/>
                </a:lnTo>
                <a:lnTo>
                  <a:pt x="64" y="90"/>
                </a:lnTo>
                <a:lnTo>
                  <a:pt x="57" y="82"/>
                </a:lnTo>
                <a:lnTo>
                  <a:pt x="57" y="82"/>
                </a:lnTo>
                <a:lnTo>
                  <a:pt x="55" y="88"/>
                </a:lnTo>
                <a:lnTo>
                  <a:pt x="52" y="93"/>
                </a:lnTo>
                <a:lnTo>
                  <a:pt x="46" y="103"/>
                </a:lnTo>
                <a:lnTo>
                  <a:pt x="38" y="112"/>
                </a:lnTo>
                <a:lnTo>
                  <a:pt x="28" y="120"/>
                </a:lnTo>
                <a:lnTo>
                  <a:pt x="28" y="120"/>
                </a:lnTo>
                <a:lnTo>
                  <a:pt x="30" y="110"/>
                </a:lnTo>
                <a:lnTo>
                  <a:pt x="33" y="100"/>
                </a:lnTo>
                <a:lnTo>
                  <a:pt x="37" y="90"/>
                </a:lnTo>
                <a:lnTo>
                  <a:pt x="42" y="80"/>
                </a:lnTo>
                <a:lnTo>
                  <a:pt x="42" y="80"/>
                </a:lnTo>
                <a:lnTo>
                  <a:pt x="31" y="74"/>
                </a:lnTo>
                <a:lnTo>
                  <a:pt x="20" y="68"/>
                </a:lnTo>
                <a:lnTo>
                  <a:pt x="9" y="62"/>
                </a:lnTo>
                <a:lnTo>
                  <a:pt x="0" y="55"/>
                </a:lnTo>
                <a:lnTo>
                  <a:pt x="0" y="55"/>
                </a:lnTo>
                <a:lnTo>
                  <a:pt x="10" y="52"/>
                </a:lnTo>
                <a:lnTo>
                  <a:pt x="20" y="51"/>
                </a:lnTo>
                <a:lnTo>
                  <a:pt x="39" y="51"/>
                </a:lnTo>
              </a:path>
            </a:pathLst>
          </a:custGeom>
          <a:solidFill>
            <a:srgbClr val="FFE098"/>
          </a:solidFill>
          <a:ln w="6350">
            <a:solidFill>
              <a:srgbClr val="0082C4"/>
            </a:solidFill>
            <a:prstDash val="solid"/>
            <a:round/>
            <a:headEnd/>
            <a:tailEnd/>
          </a:ln>
          <a:effectLst/>
        </p:spPr>
        <p:txBody>
          <a:bodyPr vert="horz" wrap="square" lIns="91440" tIns="45720" rIns="91440" bIns="45720" numCol="1" anchor="t" anchorCtr="0" compatLnSpc="1">
            <a:prstTxWarp prst="textNoShape">
              <a:avLst/>
            </a:prstTxWarp>
          </a:bodyPr>
          <a:lstStyle/>
          <a:p>
            <a:endParaRPr lang="en-US" dirty="0"/>
          </a:p>
        </p:txBody>
      </p:sp>
      <p:sp>
        <p:nvSpPr>
          <p:cNvPr id="29" name="TextBox 28"/>
          <p:cNvSpPr txBox="1"/>
          <p:nvPr userDrawn="1"/>
        </p:nvSpPr>
        <p:spPr>
          <a:xfrm>
            <a:off x="3352800" y="6324600"/>
            <a:ext cx="5253038" cy="430887"/>
          </a:xfrm>
          <a:prstGeom prst="rect">
            <a:avLst/>
          </a:prstGeom>
          <a:noFill/>
        </p:spPr>
        <p:txBody>
          <a:bodyPr wrap="square" rtlCol="0">
            <a:spAutoFit/>
          </a:bodyPr>
          <a:lstStyle/>
          <a:p>
            <a:pPr algn="r"/>
            <a:r>
              <a:rPr lang="en-US" sz="1100" dirty="0" smtClean="0">
                <a:solidFill>
                  <a:srgbClr val="0082C4"/>
                </a:solidFill>
              </a:rPr>
              <a:t>Kansas</a:t>
            </a:r>
            <a:r>
              <a:rPr lang="en-US" sz="1100" baseline="0" dirty="0" smtClean="0">
                <a:solidFill>
                  <a:srgbClr val="0082C4"/>
                </a:solidFill>
              </a:rPr>
              <a:t> State Department of Education</a:t>
            </a:r>
          </a:p>
          <a:p>
            <a:pPr algn="r"/>
            <a:r>
              <a:rPr lang="en-US" sz="1100" baseline="0" dirty="0" smtClean="0">
                <a:solidFill>
                  <a:srgbClr val="0082C4"/>
                </a:solidFill>
              </a:rPr>
              <a:t>www.ksde.org</a:t>
            </a:r>
            <a:endParaRPr lang="en-US" sz="1100" dirty="0">
              <a:solidFill>
                <a:srgbClr val="0082C4"/>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bg1">
              <a:lumMod val="10000"/>
            </a:schemeClr>
          </a:solidFill>
          <a:latin typeface="+mj-lt"/>
          <a:ea typeface="+mj-ea"/>
          <a:cs typeface="+mj-cs"/>
        </a:defRPr>
      </a:lvl1pPr>
    </p:titleStyle>
    <p:bodyStyle>
      <a:lvl1pPr marL="342900" indent="-342900" algn="l" defTabSz="914400" rtl="0" eaLnBrk="1" latinLnBrk="0" hangingPunct="1">
        <a:spcBef>
          <a:spcPct val="20000"/>
        </a:spcBef>
        <a:buClr>
          <a:srgbClr val="0082C4"/>
        </a:buClr>
        <a:buFont typeface="Wingdings" pitchFamily="2" charset="2"/>
        <a:buChar char="§"/>
        <a:defRPr sz="3200" kern="1200">
          <a:solidFill>
            <a:schemeClr val="bg1">
              <a:lumMod val="10000"/>
            </a:schemeClr>
          </a:solidFill>
          <a:latin typeface="+mn-lt"/>
          <a:ea typeface="+mn-ea"/>
          <a:cs typeface="+mn-cs"/>
        </a:defRPr>
      </a:lvl1pPr>
      <a:lvl2pPr marL="742950" indent="-285750" algn="l" defTabSz="914400" rtl="0" eaLnBrk="1" latinLnBrk="0" hangingPunct="1">
        <a:spcBef>
          <a:spcPct val="20000"/>
        </a:spcBef>
        <a:buClr>
          <a:srgbClr val="FFE098"/>
        </a:buClr>
        <a:buFont typeface="Wingdings" pitchFamily="2" charset="2"/>
        <a:buChar char="§"/>
        <a:defRPr sz="2800" kern="1200" baseline="0">
          <a:solidFill>
            <a:schemeClr val="bg1">
              <a:lumMod val="10000"/>
            </a:schemeClr>
          </a:solidFill>
          <a:latin typeface="+mn-lt"/>
          <a:ea typeface="+mn-ea"/>
          <a:cs typeface="+mn-cs"/>
        </a:defRPr>
      </a:lvl2pPr>
      <a:lvl3pPr marL="1143000" indent="-228600" algn="l" defTabSz="914400" rtl="0" eaLnBrk="1" latinLnBrk="0" hangingPunct="1">
        <a:spcBef>
          <a:spcPct val="20000"/>
        </a:spcBef>
        <a:buClr>
          <a:srgbClr val="0082C4"/>
        </a:buClr>
        <a:buFont typeface="Arial" pitchFamily="34" charset="0"/>
        <a:buChar char="•"/>
        <a:defRPr sz="2400" kern="1200">
          <a:solidFill>
            <a:schemeClr val="bg1">
              <a:lumMod val="10000"/>
            </a:schemeClr>
          </a:solidFill>
          <a:latin typeface="+mn-lt"/>
          <a:ea typeface="+mn-ea"/>
          <a:cs typeface="+mn-cs"/>
        </a:defRPr>
      </a:lvl3pPr>
      <a:lvl4pPr marL="1600200" indent="-228600" algn="l" defTabSz="914400" rtl="0" eaLnBrk="1" latinLnBrk="0" hangingPunct="1">
        <a:spcBef>
          <a:spcPct val="20000"/>
        </a:spcBef>
        <a:buFont typeface="Wingdings" pitchFamily="2" charset="2"/>
        <a:buChar char="§"/>
        <a:defRPr sz="2000" kern="1200">
          <a:solidFill>
            <a:schemeClr val="bg1">
              <a:lumMod val="1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lumMod val="1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ctrTitle"/>
          </p:nvPr>
        </p:nvSpPr>
        <p:spPr>
          <a:xfrm>
            <a:off x="838200" y="1981200"/>
            <a:ext cx="8077200" cy="2514600"/>
          </a:xfrm>
        </p:spPr>
        <p:txBody>
          <a:bodyPr>
            <a:normAutofit/>
          </a:bodyPr>
          <a:lstStyle/>
          <a:p>
            <a:pPr eaLnBrk="1" hangingPunct="1">
              <a:defRPr/>
            </a:pPr>
            <a:r>
              <a:rPr lang="en-US" sz="3600" dirty="0" smtClean="0"/>
              <a:t>SMART GOALS:</a:t>
            </a:r>
            <a:br>
              <a:rPr lang="en-US" sz="3600" dirty="0" smtClean="0"/>
            </a:br>
            <a:r>
              <a:rPr lang="en-US" sz="3600" dirty="0" smtClean="0"/>
              <a:t>Student Achievement Goal Setting: </a:t>
            </a:r>
            <a:br>
              <a:rPr lang="en-US" sz="3600" dirty="0" smtClean="0"/>
            </a:br>
            <a:r>
              <a:rPr lang="en-US" sz="3200" i="1" dirty="0" smtClean="0"/>
              <a:t>An Option for Connecting Teacher Performance to Academic Progress</a:t>
            </a:r>
          </a:p>
        </p:txBody>
      </p:sp>
    </p:spTree>
    <p:extLst>
      <p:ext uri="{BB962C8B-B14F-4D97-AF65-F5344CB8AC3E}">
        <p14:creationId xmlns:p14="http://schemas.microsoft.com/office/powerpoint/2010/main" val="2478494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301625"/>
            <a:ext cx="8226425" cy="1143000"/>
          </a:xfrm>
        </p:spPr>
        <p:txBody>
          <a:bodyPr/>
          <a:lstStyle/>
          <a:p>
            <a:pPr eaLnBrk="1" hangingPunct="1">
              <a:defRPr/>
            </a:pPr>
            <a:r>
              <a:rPr lang="en-US" sz="3200" dirty="0" smtClean="0"/>
              <a:t>Step 3:  Create and Implement Strategies</a:t>
            </a:r>
          </a:p>
        </p:txBody>
      </p:sp>
      <p:sp>
        <p:nvSpPr>
          <p:cNvPr id="26628" name="AutoShape 2"/>
          <p:cNvSpPr>
            <a:spLocks noChangeArrowheads="1"/>
          </p:cNvSpPr>
          <p:nvPr/>
        </p:nvSpPr>
        <p:spPr bwMode="auto">
          <a:xfrm>
            <a:off x="142875" y="3429000"/>
            <a:ext cx="1628775" cy="1600200"/>
          </a:xfrm>
          <a:prstGeom prst="roundRect">
            <a:avLst>
              <a:gd name="adj" fmla="val 16667"/>
            </a:avLst>
          </a:prstGeom>
          <a:solidFill>
            <a:schemeClr val="accent2"/>
          </a:solidFill>
          <a:ln w="9525">
            <a:solidFill>
              <a:srgbClr val="000000"/>
            </a:solidFill>
            <a:round/>
            <a:headEnd/>
            <a:tailEnd/>
          </a:ln>
        </p:spPr>
        <p:txBody>
          <a:bodyPr/>
          <a:lstStyle>
            <a:lvl1pPr eaLnBrk="0" hangingPunct="0">
              <a:defRPr>
                <a:solidFill>
                  <a:schemeClr val="tx1"/>
                </a:solidFill>
                <a:latin typeface="Arial" pitchFamily="34" charset="0"/>
                <a:ea typeface="MS Pゴシック" pitchFamily="-92" charset="-128"/>
              </a:defRPr>
            </a:lvl1pPr>
            <a:lvl2pPr marL="742950" indent="-285750" eaLnBrk="0" hangingPunct="0">
              <a:defRPr>
                <a:solidFill>
                  <a:schemeClr val="tx1"/>
                </a:solidFill>
                <a:latin typeface="Arial" pitchFamily="34" charset="0"/>
                <a:ea typeface="MS Pゴシック" pitchFamily="-92" charset="-128"/>
              </a:defRPr>
            </a:lvl2pPr>
            <a:lvl3pPr marL="1143000" indent="-228600" eaLnBrk="0" hangingPunct="0">
              <a:defRPr>
                <a:solidFill>
                  <a:schemeClr val="tx1"/>
                </a:solidFill>
                <a:latin typeface="Arial" pitchFamily="34" charset="0"/>
                <a:ea typeface="MS Pゴシック" pitchFamily="-92" charset="-128"/>
              </a:defRPr>
            </a:lvl3pPr>
            <a:lvl4pPr marL="1600200" indent="-228600" eaLnBrk="0" hangingPunct="0">
              <a:defRPr>
                <a:solidFill>
                  <a:schemeClr val="tx1"/>
                </a:solidFill>
                <a:latin typeface="Arial" pitchFamily="34" charset="0"/>
                <a:ea typeface="MS Pゴシック" pitchFamily="-92" charset="-128"/>
              </a:defRPr>
            </a:lvl4pPr>
            <a:lvl5pPr marL="2057400" indent="-228600" eaLnBrk="0" hangingPunct="0">
              <a:defRPr>
                <a:solidFill>
                  <a:schemeClr val="tx1"/>
                </a:solidFill>
                <a:latin typeface="Arial" pitchFamily="34" charset="0"/>
                <a:ea typeface="MS Pゴシック" pitchFamily="-92" charset="-128"/>
              </a:defRPr>
            </a:lvl5pPr>
            <a:lvl6pPr marL="2514600" indent="-228600" eaLnBrk="0" fontAlgn="base" hangingPunct="0">
              <a:spcBef>
                <a:spcPct val="0"/>
              </a:spcBef>
              <a:spcAft>
                <a:spcPct val="0"/>
              </a:spcAft>
              <a:defRPr>
                <a:solidFill>
                  <a:schemeClr val="tx1"/>
                </a:solidFill>
                <a:latin typeface="Arial" pitchFamily="34" charset="0"/>
                <a:ea typeface="MS Pゴシック" pitchFamily="-92" charset="-128"/>
              </a:defRPr>
            </a:lvl6pPr>
            <a:lvl7pPr marL="2971800" indent="-228600" eaLnBrk="0" fontAlgn="base" hangingPunct="0">
              <a:spcBef>
                <a:spcPct val="0"/>
              </a:spcBef>
              <a:spcAft>
                <a:spcPct val="0"/>
              </a:spcAft>
              <a:defRPr>
                <a:solidFill>
                  <a:schemeClr val="tx1"/>
                </a:solidFill>
                <a:latin typeface="Arial" pitchFamily="34" charset="0"/>
                <a:ea typeface="MS Pゴシック" pitchFamily="-92" charset="-128"/>
              </a:defRPr>
            </a:lvl7pPr>
            <a:lvl8pPr marL="3429000" indent="-228600" eaLnBrk="0" fontAlgn="base" hangingPunct="0">
              <a:spcBef>
                <a:spcPct val="0"/>
              </a:spcBef>
              <a:spcAft>
                <a:spcPct val="0"/>
              </a:spcAft>
              <a:defRPr>
                <a:solidFill>
                  <a:schemeClr val="tx1"/>
                </a:solidFill>
                <a:latin typeface="Arial" pitchFamily="34" charset="0"/>
                <a:ea typeface="MS Pゴシック" pitchFamily="-92" charset="-128"/>
              </a:defRPr>
            </a:lvl8pPr>
            <a:lvl9pPr marL="3886200" indent="-228600" eaLnBrk="0" fontAlgn="base" hangingPunct="0">
              <a:spcBef>
                <a:spcPct val="0"/>
              </a:spcBef>
              <a:spcAft>
                <a:spcPct val="0"/>
              </a:spcAft>
              <a:defRPr>
                <a:solidFill>
                  <a:schemeClr val="tx1"/>
                </a:solidFill>
                <a:latin typeface="Arial" pitchFamily="34" charset="0"/>
                <a:ea typeface="MS Pゴシック" pitchFamily="-92" charset="-128"/>
              </a:defRPr>
            </a:lvl9pPr>
          </a:lstStyle>
          <a:p>
            <a:pPr algn="ctr" eaLnBrk="1" hangingPunct="1">
              <a:spcAft>
                <a:spcPts val="1000"/>
              </a:spcAft>
            </a:pPr>
            <a:r>
              <a:rPr lang="en-US" altLang="en-US" sz="2000" dirty="0">
                <a:latin typeface="Calibri" pitchFamily="34" charset="0"/>
              </a:rPr>
              <a:t>Step 1:</a:t>
            </a:r>
          </a:p>
          <a:p>
            <a:pPr algn="ctr" eaLnBrk="1" hangingPunct="1">
              <a:spcAft>
                <a:spcPts val="1000"/>
              </a:spcAft>
            </a:pPr>
            <a:r>
              <a:rPr lang="en-US" altLang="en-US" sz="2000" dirty="0">
                <a:latin typeface="Calibri" pitchFamily="34" charset="0"/>
              </a:rPr>
              <a:t>Determine needs</a:t>
            </a:r>
            <a:endParaRPr lang="en-US" altLang="en-US" sz="3600" dirty="0"/>
          </a:p>
        </p:txBody>
      </p:sp>
      <p:sp>
        <p:nvSpPr>
          <p:cNvPr id="26629" name="AutoShape 3"/>
          <p:cNvSpPr>
            <a:spLocks noChangeArrowheads="1"/>
          </p:cNvSpPr>
          <p:nvPr/>
        </p:nvSpPr>
        <p:spPr bwMode="auto">
          <a:xfrm>
            <a:off x="2178050" y="3200400"/>
            <a:ext cx="1666875" cy="1905000"/>
          </a:xfrm>
          <a:prstGeom prst="roundRect">
            <a:avLst>
              <a:gd name="adj" fmla="val 16667"/>
            </a:avLst>
          </a:prstGeom>
          <a:solidFill>
            <a:schemeClr val="accent2"/>
          </a:solidFill>
          <a:ln w="9525">
            <a:solidFill>
              <a:srgbClr val="000000"/>
            </a:solidFill>
            <a:round/>
            <a:headEnd/>
            <a:tailEnd/>
          </a:ln>
        </p:spPr>
        <p:txBody>
          <a:bodyPr/>
          <a:lstStyle>
            <a:lvl1pPr eaLnBrk="0" hangingPunct="0">
              <a:defRPr>
                <a:solidFill>
                  <a:schemeClr val="tx1"/>
                </a:solidFill>
                <a:latin typeface="Arial" pitchFamily="34" charset="0"/>
                <a:ea typeface="MS Pゴシック" pitchFamily="-92" charset="-128"/>
              </a:defRPr>
            </a:lvl1pPr>
            <a:lvl2pPr marL="742950" indent="-285750" eaLnBrk="0" hangingPunct="0">
              <a:defRPr>
                <a:solidFill>
                  <a:schemeClr val="tx1"/>
                </a:solidFill>
                <a:latin typeface="Arial" pitchFamily="34" charset="0"/>
                <a:ea typeface="MS Pゴシック" pitchFamily="-92" charset="-128"/>
              </a:defRPr>
            </a:lvl2pPr>
            <a:lvl3pPr marL="1143000" indent="-228600" eaLnBrk="0" hangingPunct="0">
              <a:defRPr>
                <a:solidFill>
                  <a:schemeClr val="tx1"/>
                </a:solidFill>
                <a:latin typeface="Arial" pitchFamily="34" charset="0"/>
                <a:ea typeface="MS Pゴシック" pitchFamily="-92" charset="-128"/>
              </a:defRPr>
            </a:lvl3pPr>
            <a:lvl4pPr marL="1600200" indent="-228600" eaLnBrk="0" hangingPunct="0">
              <a:defRPr>
                <a:solidFill>
                  <a:schemeClr val="tx1"/>
                </a:solidFill>
                <a:latin typeface="Arial" pitchFamily="34" charset="0"/>
                <a:ea typeface="MS Pゴシック" pitchFamily="-92" charset="-128"/>
              </a:defRPr>
            </a:lvl4pPr>
            <a:lvl5pPr marL="2057400" indent="-228600" eaLnBrk="0" hangingPunct="0">
              <a:defRPr>
                <a:solidFill>
                  <a:schemeClr val="tx1"/>
                </a:solidFill>
                <a:latin typeface="Arial" pitchFamily="34" charset="0"/>
                <a:ea typeface="MS Pゴシック" pitchFamily="-92" charset="-128"/>
              </a:defRPr>
            </a:lvl5pPr>
            <a:lvl6pPr marL="2514600" indent="-228600" eaLnBrk="0" fontAlgn="base" hangingPunct="0">
              <a:spcBef>
                <a:spcPct val="0"/>
              </a:spcBef>
              <a:spcAft>
                <a:spcPct val="0"/>
              </a:spcAft>
              <a:defRPr>
                <a:solidFill>
                  <a:schemeClr val="tx1"/>
                </a:solidFill>
                <a:latin typeface="Arial" pitchFamily="34" charset="0"/>
                <a:ea typeface="MS Pゴシック" pitchFamily="-92" charset="-128"/>
              </a:defRPr>
            </a:lvl6pPr>
            <a:lvl7pPr marL="2971800" indent="-228600" eaLnBrk="0" fontAlgn="base" hangingPunct="0">
              <a:spcBef>
                <a:spcPct val="0"/>
              </a:spcBef>
              <a:spcAft>
                <a:spcPct val="0"/>
              </a:spcAft>
              <a:defRPr>
                <a:solidFill>
                  <a:schemeClr val="tx1"/>
                </a:solidFill>
                <a:latin typeface="Arial" pitchFamily="34" charset="0"/>
                <a:ea typeface="MS Pゴシック" pitchFamily="-92" charset="-128"/>
              </a:defRPr>
            </a:lvl7pPr>
            <a:lvl8pPr marL="3429000" indent="-228600" eaLnBrk="0" fontAlgn="base" hangingPunct="0">
              <a:spcBef>
                <a:spcPct val="0"/>
              </a:spcBef>
              <a:spcAft>
                <a:spcPct val="0"/>
              </a:spcAft>
              <a:defRPr>
                <a:solidFill>
                  <a:schemeClr val="tx1"/>
                </a:solidFill>
                <a:latin typeface="Arial" pitchFamily="34" charset="0"/>
                <a:ea typeface="MS Pゴシック" pitchFamily="-92" charset="-128"/>
              </a:defRPr>
            </a:lvl8pPr>
            <a:lvl9pPr marL="3886200" indent="-228600" eaLnBrk="0" fontAlgn="base" hangingPunct="0">
              <a:spcBef>
                <a:spcPct val="0"/>
              </a:spcBef>
              <a:spcAft>
                <a:spcPct val="0"/>
              </a:spcAft>
              <a:defRPr>
                <a:solidFill>
                  <a:schemeClr val="tx1"/>
                </a:solidFill>
                <a:latin typeface="Arial" pitchFamily="34" charset="0"/>
                <a:ea typeface="MS Pゴシック" pitchFamily="-92" charset="-128"/>
              </a:defRPr>
            </a:lvl9pPr>
          </a:lstStyle>
          <a:p>
            <a:pPr algn="ctr" eaLnBrk="1" hangingPunct="1">
              <a:spcAft>
                <a:spcPts val="1000"/>
              </a:spcAft>
            </a:pPr>
            <a:r>
              <a:rPr lang="en-US" altLang="en-US" dirty="0">
                <a:latin typeface="Calibri" pitchFamily="34" charset="0"/>
              </a:rPr>
              <a:t>Step 2:</a:t>
            </a:r>
          </a:p>
          <a:p>
            <a:pPr algn="ctr" eaLnBrk="1" hangingPunct="1">
              <a:spcAft>
                <a:spcPts val="1000"/>
              </a:spcAft>
            </a:pPr>
            <a:r>
              <a:rPr lang="en-US" altLang="en-US" dirty="0">
                <a:latin typeface="Calibri" pitchFamily="34" charset="0"/>
              </a:rPr>
              <a:t>Create specific learning goals based on pre-assessment</a:t>
            </a:r>
          </a:p>
          <a:p>
            <a:pPr algn="ctr" eaLnBrk="1" hangingPunct="1">
              <a:spcAft>
                <a:spcPts val="1000"/>
              </a:spcAft>
            </a:pPr>
            <a:r>
              <a:rPr lang="en-US" altLang="en-US" dirty="0">
                <a:latin typeface="Calibri" pitchFamily="34" charset="0"/>
              </a:rPr>
              <a:t/>
            </a:r>
            <a:br>
              <a:rPr lang="en-US" altLang="en-US" dirty="0">
                <a:latin typeface="Calibri" pitchFamily="34" charset="0"/>
              </a:rPr>
            </a:br>
            <a:r>
              <a:rPr lang="en-US" altLang="en-US" dirty="0">
                <a:latin typeface="Calibri" pitchFamily="34" charset="0"/>
              </a:rPr>
              <a:t/>
            </a:r>
            <a:br>
              <a:rPr lang="en-US" altLang="en-US" dirty="0">
                <a:latin typeface="Calibri" pitchFamily="34" charset="0"/>
              </a:rPr>
            </a:br>
            <a:endParaRPr lang="en-US" altLang="en-US" sz="3200" dirty="0"/>
          </a:p>
        </p:txBody>
      </p:sp>
      <p:cxnSp>
        <p:nvCxnSpPr>
          <p:cNvPr id="26630" name="AutoShape 4"/>
          <p:cNvCxnSpPr>
            <a:cxnSpLocks noChangeShapeType="1"/>
          </p:cNvCxnSpPr>
          <p:nvPr/>
        </p:nvCxnSpPr>
        <p:spPr bwMode="auto">
          <a:xfrm>
            <a:off x="1752600" y="4267200"/>
            <a:ext cx="40957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6631" name="AutoShape 5"/>
          <p:cNvCxnSpPr>
            <a:cxnSpLocks noChangeShapeType="1"/>
          </p:cNvCxnSpPr>
          <p:nvPr/>
        </p:nvCxnSpPr>
        <p:spPr bwMode="auto">
          <a:xfrm>
            <a:off x="3886200" y="4267200"/>
            <a:ext cx="31432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1752" name="Rectangle 1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itchFamily="34" charset="0"/>
                <a:ea typeface="MS Pゴシック" pitchFamily="-92" charset="-128"/>
              </a:defRPr>
            </a:lvl1pPr>
            <a:lvl2pPr marL="742950" indent="-285750" eaLnBrk="0" hangingPunct="0">
              <a:defRPr>
                <a:solidFill>
                  <a:schemeClr val="tx1"/>
                </a:solidFill>
                <a:latin typeface="Arial" pitchFamily="34" charset="0"/>
                <a:ea typeface="MS Pゴシック" pitchFamily="-92" charset="-128"/>
              </a:defRPr>
            </a:lvl2pPr>
            <a:lvl3pPr marL="1143000" indent="-228600" eaLnBrk="0" hangingPunct="0">
              <a:defRPr>
                <a:solidFill>
                  <a:schemeClr val="tx1"/>
                </a:solidFill>
                <a:latin typeface="Arial" pitchFamily="34" charset="0"/>
                <a:ea typeface="MS Pゴシック" pitchFamily="-92" charset="-128"/>
              </a:defRPr>
            </a:lvl3pPr>
            <a:lvl4pPr marL="1600200" indent="-228600" eaLnBrk="0" hangingPunct="0">
              <a:defRPr>
                <a:solidFill>
                  <a:schemeClr val="tx1"/>
                </a:solidFill>
                <a:latin typeface="Arial" pitchFamily="34" charset="0"/>
                <a:ea typeface="MS Pゴシック" pitchFamily="-92" charset="-128"/>
              </a:defRPr>
            </a:lvl4pPr>
            <a:lvl5pPr marL="2057400" indent="-228600" eaLnBrk="0" hangingPunct="0">
              <a:defRPr>
                <a:solidFill>
                  <a:schemeClr val="tx1"/>
                </a:solidFill>
                <a:latin typeface="Arial" pitchFamily="34" charset="0"/>
                <a:ea typeface="MS Pゴシック" pitchFamily="-92" charset="-128"/>
              </a:defRPr>
            </a:lvl5pPr>
            <a:lvl6pPr marL="2514600" indent="-228600" eaLnBrk="0" fontAlgn="base" hangingPunct="0">
              <a:spcBef>
                <a:spcPct val="0"/>
              </a:spcBef>
              <a:spcAft>
                <a:spcPct val="0"/>
              </a:spcAft>
              <a:defRPr>
                <a:solidFill>
                  <a:schemeClr val="tx1"/>
                </a:solidFill>
                <a:latin typeface="Arial" pitchFamily="34" charset="0"/>
                <a:ea typeface="MS Pゴシック" pitchFamily="-92" charset="-128"/>
              </a:defRPr>
            </a:lvl6pPr>
            <a:lvl7pPr marL="2971800" indent="-228600" eaLnBrk="0" fontAlgn="base" hangingPunct="0">
              <a:spcBef>
                <a:spcPct val="0"/>
              </a:spcBef>
              <a:spcAft>
                <a:spcPct val="0"/>
              </a:spcAft>
              <a:defRPr>
                <a:solidFill>
                  <a:schemeClr val="tx1"/>
                </a:solidFill>
                <a:latin typeface="Arial" pitchFamily="34" charset="0"/>
                <a:ea typeface="MS Pゴシック" pitchFamily="-92" charset="-128"/>
              </a:defRPr>
            </a:lvl7pPr>
            <a:lvl8pPr marL="3429000" indent="-228600" eaLnBrk="0" fontAlgn="base" hangingPunct="0">
              <a:spcBef>
                <a:spcPct val="0"/>
              </a:spcBef>
              <a:spcAft>
                <a:spcPct val="0"/>
              </a:spcAft>
              <a:defRPr>
                <a:solidFill>
                  <a:schemeClr val="tx1"/>
                </a:solidFill>
                <a:latin typeface="Arial" pitchFamily="34" charset="0"/>
                <a:ea typeface="MS Pゴシック" pitchFamily="-92" charset="-128"/>
              </a:defRPr>
            </a:lvl8pPr>
            <a:lvl9pPr marL="3886200" indent="-228600" eaLnBrk="0" fontAlgn="base" hangingPunct="0">
              <a:spcBef>
                <a:spcPct val="0"/>
              </a:spcBef>
              <a:spcAft>
                <a:spcPct val="0"/>
              </a:spcAft>
              <a:defRPr>
                <a:solidFill>
                  <a:schemeClr val="tx1"/>
                </a:solidFill>
                <a:latin typeface="Arial" pitchFamily="34" charset="0"/>
                <a:ea typeface="MS Pゴシック" pitchFamily="-92" charset="-128"/>
              </a:defRPr>
            </a:lvl9pPr>
          </a:lstStyle>
          <a:p>
            <a:pPr eaLnBrk="1" hangingPunct="1"/>
            <a:endParaRPr lang="en-US" altLang="en-US" dirty="0">
              <a:latin typeface="Verdana" pitchFamily="34" charset="0"/>
            </a:endParaRPr>
          </a:p>
        </p:txBody>
      </p:sp>
      <p:grpSp>
        <p:nvGrpSpPr>
          <p:cNvPr id="2" name="Diagram 6"/>
          <p:cNvGrpSpPr>
            <a:grpSpLocks noChangeAspect="1"/>
          </p:cNvGrpSpPr>
          <p:nvPr/>
        </p:nvGrpSpPr>
        <p:grpSpPr bwMode="auto">
          <a:xfrm>
            <a:off x="4225925" y="2057400"/>
            <a:ext cx="2776538" cy="4124325"/>
            <a:chOff x="2867" y="1917"/>
            <a:chExt cx="9839" cy="8994"/>
          </a:xfrm>
        </p:grpSpPr>
        <p:sp>
          <p:nvSpPr>
            <p:cNvPr id="31756" name="_s37898"/>
            <p:cNvSpPr>
              <a:spLocks noChangeArrowheads="1" noTextEdit="1"/>
            </p:cNvSpPr>
            <p:nvPr/>
          </p:nvSpPr>
          <p:spPr bwMode="auto">
            <a:xfrm>
              <a:off x="4635" y="1917"/>
              <a:ext cx="6169" cy="616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2 w 21600"/>
                <a:gd name="T19" fmla="*/ 3162 h 21600"/>
                <a:gd name="T20" fmla="*/ 18438 w 21600"/>
                <a:gd name="T21" fmla="*/ 18438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2663" y="3845"/>
                  </a:moveTo>
                  <a:cubicBezTo>
                    <a:pt x="12055" y="3682"/>
                    <a:pt x="11429" y="3600"/>
                    <a:pt x="10800" y="3600"/>
                  </a:cubicBezTo>
                  <a:cubicBezTo>
                    <a:pt x="8227" y="3599"/>
                    <a:pt x="5850" y="4972"/>
                    <a:pt x="4564" y="7200"/>
                  </a:cubicBezTo>
                  <a:lnTo>
                    <a:pt x="1446" y="5400"/>
                  </a:lnTo>
                  <a:cubicBezTo>
                    <a:pt x="3376" y="2058"/>
                    <a:pt x="6941" y="-1"/>
                    <a:pt x="10800" y="0"/>
                  </a:cubicBezTo>
                  <a:cubicBezTo>
                    <a:pt x="11743" y="0"/>
                    <a:pt x="12683" y="123"/>
                    <a:pt x="13595" y="368"/>
                  </a:cubicBezTo>
                  <a:lnTo>
                    <a:pt x="14294" y="-2240"/>
                  </a:lnTo>
                  <a:lnTo>
                    <a:pt x="17476" y="3271"/>
                  </a:lnTo>
                  <a:lnTo>
                    <a:pt x="11964" y="6453"/>
                  </a:lnTo>
                  <a:lnTo>
                    <a:pt x="12663" y="3845"/>
                  </a:lnTo>
                  <a:close/>
                </a:path>
              </a:pathLst>
            </a:custGeom>
            <a:solidFill>
              <a:srgbClr val="BBE0E3"/>
            </a:solidFill>
            <a:ln w="9525">
              <a:solidFill>
                <a:srgbClr val="000000"/>
              </a:solidFill>
              <a:miter lim="800000"/>
              <a:headEnd/>
              <a:tailEnd/>
            </a:ln>
          </p:spPr>
          <p:txBody>
            <a:bodyPr anchor="ctr"/>
            <a:lstStyle/>
            <a:p>
              <a:endParaRPr lang="en-US" dirty="0"/>
            </a:p>
          </p:txBody>
        </p:sp>
        <p:sp>
          <p:nvSpPr>
            <p:cNvPr id="31757" name="_s37897"/>
            <p:cNvSpPr>
              <a:spLocks noChangeArrowheads="1" noTextEdit="1"/>
            </p:cNvSpPr>
            <p:nvPr/>
          </p:nvSpPr>
          <p:spPr bwMode="auto">
            <a:xfrm rot="10800000">
              <a:off x="4095" y="4742"/>
              <a:ext cx="6169" cy="616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2 w 21600"/>
                <a:gd name="T19" fmla="*/ 3162 h 21600"/>
                <a:gd name="T20" fmla="*/ 18438 w 21600"/>
                <a:gd name="T21" fmla="*/ 18438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2663" y="3845"/>
                  </a:moveTo>
                  <a:cubicBezTo>
                    <a:pt x="12055" y="3682"/>
                    <a:pt x="11429" y="3600"/>
                    <a:pt x="10800" y="3600"/>
                  </a:cubicBezTo>
                  <a:cubicBezTo>
                    <a:pt x="8227" y="3599"/>
                    <a:pt x="5850" y="4972"/>
                    <a:pt x="4564" y="7200"/>
                  </a:cubicBezTo>
                  <a:lnTo>
                    <a:pt x="1446" y="5400"/>
                  </a:lnTo>
                  <a:cubicBezTo>
                    <a:pt x="3376" y="2058"/>
                    <a:pt x="6941" y="-1"/>
                    <a:pt x="10800" y="0"/>
                  </a:cubicBezTo>
                  <a:cubicBezTo>
                    <a:pt x="11743" y="0"/>
                    <a:pt x="12683" y="123"/>
                    <a:pt x="13595" y="368"/>
                  </a:cubicBezTo>
                  <a:lnTo>
                    <a:pt x="14294" y="-2240"/>
                  </a:lnTo>
                  <a:lnTo>
                    <a:pt x="17476" y="3271"/>
                  </a:lnTo>
                  <a:lnTo>
                    <a:pt x="11964" y="6453"/>
                  </a:lnTo>
                  <a:lnTo>
                    <a:pt x="12663" y="3845"/>
                  </a:lnTo>
                  <a:close/>
                </a:path>
              </a:pathLst>
            </a:custGeom>
            <a:solidFill>
              <a:srgbClr val="BBE0E3"/>
            </a:solidFill>
            <a:ln w="9525">
              <a:solidFill>
                <a:srgbClr val="000000"/>
              </a:solidFill>
              <a:miter lim="800000"/>
              <a:headEnd/>
              <a:tailEnd/>
            </a:ln>
          </p:spPr>
          <p:txBody>
            <a:bodyPr anchor="ctr"/>
            <a:lstStyle/>
            <a:p>
              <a:endParaRPr lang="en-US" dirty="0"/>
            </a:p>
          </p:txBody>
        </p:sp>
        <p:sp>
          <p:nvSpPr>
            <p:cNvPr id="19" name="_s37896"/>
            <p:cNvSpPr>
              <a:spLocks noChangeArrowheads="1"/>
            </p:cNvSpPr>
            <p:nvPr/>
          </p:nvSpPr>
          <p:spPr bwMode="auto">
            <a:xfrm>
              <a:off x="8954" y="4396"/>
              <a:ext cx="3752" cy="4151"/>
            </a:xfrm>
            <a:prstGeom prst="rect">
              <a:avLst/>
            </a:prstGeom>
            <a:solidFill>
              <a:schemeClr val="accent2">
                <a:lumMod val="40000"/>
                <a:lumOff val="60000"/>
              </a:schemeClr>
            </a:solidFill>
            <a:ln w="9525">
              <a:solidFill>
                <a:srgbClr val="000000"/>
              </a:solidFill>
              <a:miter lim="800000"/>
              <a:headEnd/>
              <a:tailEnd/>
            </a:ln>
          </p:spPr>
          <p:txBody>
            <a:bodyPr lIns="0" tIns="0" rIns="0" bIns="0" anchor="ctr"/>
            <a:lstStyle/>
            <a:p>
              <a:pPr algn="ctr">
                <a:defRPr/>
              </a:pPr>
              <a:r>
                <a:rPr lang="en-US" sz="1600" dirty="0">
                  <a:latin typeface="Times New Roman" pitchFamily="18" charset="0"/>
                  <a:ea typeface="SimSun"/>
                  <a:cs typeface="Times New Roman" pitchFamily="18" charset="0"/>
                </a:rPr>
                <a:t>Step 4: </a:t>
              </a:r>
              <a:br>
                <a:rPr lang="en-US" sz="1600" dirty="0">
                  <a:latin typeface="Times New Roman" pitchFamily="18" charset="0"/>
                  <a:ea typeface="SimSun"/>
                  <a:cs typeface="Times New Roman" pitchFamily="18" charset="0"/>
                </a:rPr>
              </a:br>
              <a:r>
                <a:rPr lang="en-US" sz="1600" dirty="0">
                  <a:latin typeface="Times New Roman" pitchFamily="18" charset="0"/>
                  <a:ea typeface="SimSun"/>
                  <a:cs typeface="Times New Roman" pitchFamily="18" charset="0"/>
                </a:rPr>
                <a:t>Monitor student progress through on-going formative assessment</a:t>
              </a:r>
              <a:endParaRPr lang="en-US" sz="4000" dirty="0">
                <a:ea typeface="+mn-ea"/>
              </a:endParaRPr>
            </a:p>
          </p:txBody>
        </p:sp>
        <p:sp>
          <p:nvSpPr>
            <p:cNvPr id="31759" name="_s37895"/>
            <p:cNvSpPr>
              <a:spLocks noChangeArrowheads="1"/>
            </p:cNvSpPr>
            <p:nvPr/>
          </p:nvSpPr>
          <p:spPr bwMode="auto">
            <a:xfrm>
              <a:off x="2867" y="4333"/>
              <a:ext cx="3510" cy="4320"/>
            </a:xfrm>
            <a:prstGeom prst="rect">
              <a:avLst/>
            </a:prstGeom>
            <a:solidFill>
              <a:schemeClr val="bg1"/>
            </a:solidFill>
            <a:ln w="9525">
              <a:solidFill>
                <a:srgbClr val="000000"/>
              </a:solidFill>
              <a:miter lim="800000"/>
              <a:headEnd/>
              <a:tailEnd/>
            </a:ln>
          </p:spPr>
          <p:txBody>
            <a:bodyPr lIns="0" tIns="0" rIns="0" bIns="0" anchor="ctr"/>
            <a:lstStyle>
              <a:lvl1pPr eaLnBrk="0" hangingPunct="0">
                <a:defRPr>
                  <a:solidFill>
                    <a:schemeClr val="tx1"/>
                  </a:solidFill>
                  <a:latin typeface="Arial" pitchFamily="34" charset="0"/>
                  <a:ea typeface="MS Pゴシック" pitchFamily="-92" charset="-128"/>
                </a:defRPr>
              </a:lvl1pPr>
              <a:lvl2pPr marL="742950" indent="-285750" eaLnBrk="0" hangingPunct="0">
                <a:defRPr>
                  <a:solidFill>
                    <a:schemeClr val="tx1"/>
                  </a:solidFill>
                  <a:latin typeface="Arial" pitchFamily="34" charset="0"/>
                  <a:ea typeface="MS Pゴシック" pitchFamily="-92" charset="-128"/>
                </a:defRPr>
              </a:lvl2pPr>
              <a:lvl3pPr marL="1143000" indent="-228600" eaLnBrk="0" hangingPunct="0">
                <a:defRPr>
                  <a:solidFill>
                    <a:schemeClr val="tx1"/>
                  </a:solidFill>
                  <a:latin typeface="Arial" pitchFamily="34" charset="0"/>
                  <a:ea typeface="MS Pゴシック" pitchFamily="-92" charset="-128"/>
                </a:defRPr>
              </a:lvl3pPr>
              <a:lvl4pPr marL="1600200" indent="-228600" eaLnBrk="0" hangingPunct="0">
                <a:defRPr>
                  <a:solidFill>
                    <a:schemeClr val="tx1"/>
                  </a:solidFill>
                  <a:latin typeface="Arial" pitchFamily="34" charset="0"/>
                  <a:ea typeface="MS Pゴシック" pitchFamily="-92" charset="-128"/>
                </a:defRPr>
              </a:lvl4pPr>
              <a:lvl5pPr marL="2057400" indent="-228600" eaLnBrk="0" hangingPunct="0">
                <a:defRPr>
                  <a:solidFill>
                    <a:schemeClr val="tx1"/>
                  </a:solidFill>
                  <a:latin typeface="Arial" pitchFamily="34" charset="0"/>
                  <a:ea typeface="MS Pゴシック" pitchFamily="-92" charset="-128"/>
                </a:defRPr>
              </a:lvl5pPr>
              <a:lvl6pPr marL="2514600" indent="-228600" eaLnBrk="0" fontAlgn="base" hangingPunct="0">
                <a:spcBef>
                  <a:spcPct val="0"/>
                </a:spcBef>
                <a:spcAft>
                  <a:spcPct val="0"/>
                </a:spcAft>
                <a:defRPr>
                  <a:solidFill>
                    <a:schemeClr val="tx1"/>
                  </a:solidFill>
                  <a:latin typeface="Arial" pitchFamily="34" charset="0"/>
                  <a:ea typeface="MS Pゴシック" pitchFamily="-92" charset="-128"/>
                </a:defRPr>
              </a:lvl6pPr>
              <a:lvl7pPr marL="2971800" indent="-228600" eaLnBrk="0" fontAlgn="base" hangingPunct="0">
                <a:spcBef>
                  <a:spcPct val="0"/>
                </a:spcBef>
                <a:spcAft>
                  <a:spcPct val="0"/>
                </a:spcAft>
                <a:defRPr>
                  <a:solidFill>
                    <a:schemeClr val="tx1"/>
                  </a:solidFill>
                  <a:latin typeface="Arial" pitchFamily="34" charset="0"/>
                  <a:ea typeface="MS Pゴシック" pitchFamily="-92" charset="-128"/>
                </a:defRPr>
              </a:lvl7pPr>
              <a:lvl8pPr marL="3429000" indent="-228600" eaLnBrk="0" fontAlgn="base" hangingPunct="0">
                <a:spcBef>
                  <a:spcPct val="0"/>
                </a:spcBef>
                <a:spcAft>
                  <a:spcPct val="0"/>
                </a:spcAft>
                <a:defRPr>
                  <a:solidFill>
                    <a:schemeClr val="tx1"/>
                  </a:solidFill>
                  <a:latin typeface="Arial" pitchFamily="34" charset="0"/>
                  <a:ea typeface="MS Pゴシック" pitchFamily="-92" charset="-128"/>
                </a:defRPr>
              </a:lvl8pPr>
              <a:lvl9pPr marL="3886200" indent="-228600" eaLnBrk="0" fontAlgn="base" hangingPunct="0">
                <a:spcBef>
                  <a:spcPct val="0"/>
                </a:spcBef>
                <a:spcAft>
                  <a:spcPct val="0"/>
                </a:spcAft>
                <a:defRPr>
                  <a:solidFill>
                    <a:schemeClr val="tx1"/>
                  </a:solidFill>
                  <a:latin typeface="Arial" pitchFamily="34" charset="0"/>
                  <a:ea typeface="MS Pゴシック" pitchFamily="-92" charset="-128"/>
                </a:defRPr>
              </a:lvl9pPr>
            </a:lstStyle>
            <a:p>
              <a:pPr algn="ctr" eaLnBrk="1" hangingPunct="1"/>
              <a:r>
                <a:rPr lang="en-US" altLang="en-US" sz="1600" dirty="0">
                  <a:latin typeface="Times New Roman" pitchFamily="18" charset="0"/>
                  <a:ea typeface="SimSun" pitchFamily="2" charset="-122"/>
                  <a:cs typeface="Times New Roman" pitchFamily="18" charset="0"/>
                </a:rPr>
                <a:t>Step 3:  Create and implement teaching and learning strategies </a:t>
              </a:r>
              <a:endParaRPr lang="en-US" altLang="en-US" sz="4000" dirty="0">
                <a:ea typeface="SimSun" pitchFamily="2" charset="-122"/>
                <a:cs typeface="Times New Roman" pitchFamily="18" charset="0"/>
              </a:endParaRPr>
            </a:p>
          </p:txBody>
        </p:sp>
      </p:grpSp>
      <p:sp>
        <p:nvSpPr>
          <p:cNvPr id="26634" name="AutoShape 15"/>
          <p:cNvSpPr>
            <a:spLocks noChangeArrowheads="1"/>
          </p:cNvSpPr>
          <p:nvPr/>
        </p:nvSpPr>
        <p:spPr bwMode="auto">
          <a:xfrm>
            <a:off x="7315200" y="2971800"/>
            <a:ext cx="1666875" cy="2209800"/>
          </a:xfrm>
          <a:prstGeom prst="roundRect">
            <a:avLst>
              <a:gd name="adj" fmla="val 16667"/>
            </a:avLst>
          </a:prstGeom>
          <a:solidFill>
            <a:schemeClr val="accent2"/>
          </a:solidFill>
          <a:ln w="9525">
            <a:solidFill>
              <a:srgbClr val="000000"/>
            </a:solidFill>
            <a:round/>
            <a:headEnd/>
            <a:tailEnd/>
          </a:ln>
        </p:spPr>
        <p:txBody>
          <a:bodyPr/>
          <a:lstStyle>
            <a:lvl1pPr eaLnBrk="0" hangingPunct="0">
              <a:defRPr>
                <a:solidFill>
                  <a:schemeClr val="tx1"/>
                </a:solidFill>
                <a:latin typeface="Arial" pitchFamily="34" charset="0"/>
                <a:ea typeface="MS Pゴシック" pitchFamily="-92" charset="-128"/>
              </a:defRPr>
            </a:lvl1pPr>
            <a:lvl2pPr marL="742950" indent="-285750" eaLnBrk="0" hangingPunct="0">
              <a:defRPr>
                <a:solidFill>
                  <a:schemeClr val="tx1"/>
                </a:solidFill>
                <a:latin typeface="Arial" pitchFamily="34" charset="0"/>
                <a:ea typeface="MS Pゴシック" pitchFamily="-92" charset="-128"/>
              </a:defRPr>
            </a:lvl2pPr>
            <a:lvl3pPr marL="1143000" indent="-228600" eaLnBrk="0" hangingPunct="0">
              <a:defRPr>
                <a:solidFill>
                  <a:schemeClr val="tx1"/>
                </a:solidFill>
                <a:latin typeface="Arial" pitchFamily="34" charset="0"/>
                <a:ea typeface="MS Pゴシック" pitchFamily="-92" charset="-128"/>
              </a:defRPr>
            </a:lvl3pPr>
            <a:lvl4pPr marL="1600200" indent="-228600" eaLnBrk="0" hangingPunct="0">
              <a:defRPr>
                <a:solidFill>
                  <a:schemeClr val="tx1"/>
                </a:solidFill>
                <a:latin typeface="Arial" pitchFamily="34" charset="0"/>
                <a:ea typeface="MS Pゴシック" pitchFamily="-92" charset="-128"/>
              </a:defRPr>
            </a:lvl4pPr>
            <a:lvl5pPr marL="2057400" indent="-228600" eaLnBrk="0" hangingPunct="0">
              <a:defRPr>
                <a:solidFill>
                  <a:schemeClr val="tx1"/>
                </a:solidFill>
                <a:latin typeface="Arial" pitchFamily="34" charset="0"/>
                <a:ea typeface="MS Pゴシック" pitchFamily="-92" charset="-128"/>
              </a:defRPr>
            </a:lvl5pPr>
            <a:lvl6pPr marL="2514600" indent="-228600" eaLnBrk="0" fontAlgn="base" hangingPunct="0">
              <a:spcBef>
                <a:spcPct val="0"/>
              </a:spcBef>
              <a:spcAft>
                <a:spcPct val="0"/>
              </a:spcAft>
              <a:defRPr>
                <a:solidFill>
                  <a:schemeClr val="tx1"/>
                </a:solidFill>
                <a:latin typeface="Arial" pitchFamily="34" charset="0"/>
                <a:ea typeface="MS Pゴシック" pitchFamily="-92" charset="-128"/>
              </a:defRPr>
            </a:lvl6pPr>
            <a:lvl7pPr marL="2971800" indent="-228600" eaLnBrk="0" fontAlgn="base" hangingPunct="0">
              <a:spcBef>
                <a:spcPct val="0"/>
              </a:spcBef>
              <a:spcAft>
                <a:spcPct val="0"/>
              </a:spcAft>
              <a:defRPr>
                <a:solidFill>
                  <a:schemeClr val="tx1"/>
                </a:solidFill>
                <a:latin typeface="Arial" pitchFamily="34" charset="0"/>
                <a:ea typeface="MS Pゴシック" pitchFamily="-92" charset="-128"/>
              </a:defRPr>
            </a:lvl7pPr>
            <a:lvl8pPr marL="3429000" indent="-228600" eaLnBrk="0" fontAlgn="base" hangingPunct="0">
              <a:spcBef>
                <a:spcPct val="0"/>
              </a:spcBef>
              <a:spcAft>
                <a:spcPct val="0"/>
              </a:spcAft>
              <a:defRPr>
                <a:solidFill>
                  <a:schemeClr val="tx1"/>
                </a:solidFill>
                <a:latin typeface="Arial" pitchFamily="34" charset="0"/>
                <a:ea typeface="MS Pゴシック" pitchFamily="-92" charset="-128"/>
              </a:defRPr>
            </a:lvl8pPr>
            <a:lvl9pPr marL="3886200" indent="-228600" eaLnBrk="0" fontAlgn="base" hangingPunct="0">
              <a:spcBef>
                <a:spcPct val="0"/>
              </a:spcBef>
              <a:spcAft>
                <a:spcPct val="0"/>
              </a:spcAft>
              <a:defRPr>
                <a:solidFill>
                  <a:schemeClr val="tx1"/>
                </a:solidFill>
                <a:latin typeface="Arial" pitchFamily="34" charset="0"/>
                <a:ea typeface="MS Pゴシック" pitchFamily="-92" charset="-128"/>
              </a:defRPr>
            </a:lvl9pPr>
          </a:lstStyle>
          <a:p>
            <a:pPr algn="ctr" eaLnBrk="1" hangingPunct="1">
              <a:spcAft>
                <a:spcPts val="1000"/>
              </a:spcAft>
            </a:pPr>
            <a:r>
              <a:rPr lang="en-US" altLang="en-US" sz="1600" dirty="0">
                <a:latin typeface="Calibri" pitchFamily="34" charset="0"/>
              </a:rPr>
              <a:t>Step 5:</a:t>
            </a:r>
          </a:p>
          <a:p>
            <a:pPr algn="ctr" eaLnBrk="1" hangingPunct="1">
              <a:spcAft>
                <a:spcPts val="1000"/>
              </a:spcAft>
            </a:pPr>
            <a:r>
              <a:rPr lang="en-US" altLang="en-US" sz="1600" dirty="0">
                <a:latin typeface="Calibri" pitchFamily="34" charset="0"/>
              </a:rPr>
              <a:t>Determine whether the students achieved the goal</a:t>
            </a:r>
            <a:endParaRPr lang="en-US" altLang="en-US" sz="2800" dirty="0"/>
          </a:p>
        </p:txBody>
      </p:sp>
      <p:cxnSp>
        <p:nvCxnSpPr>
          <p:cNvPr id="26635" name="AutoShape 16"/>
          <p:cNvCxnSpPr>
            <a:cxnSpLocks noChangeShapeType="1"/>
          </p:cNvCxnSpPr>
          <p:nvPr/>
        </p:nvCxnSpPr>
        <p:spPr bwMode="auto">
          <a:xfrm>
            <a:off x="7010400" y="4038600"/>
            <a:ext cx="31432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773979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628"/>
                                        </p:tgtEl>
                                        <p:attrNameLst>
                                          <p:attrName>style.visibility</p:attrName>
                                        </p:attrNameLst>
                                      </p:cBhvr>
                                      <p:to>
                                        <p:strVal val="visible"/>
                                      </p:to>
                                    </p:set>
                                    <p:animEffect transition="in" filter="fade">
                                      <p:cBhvr>
                                        <p:cTn id="7" dur="2000"/>
                                        <p:tgtEl>
                                          <p:spTgt spid="266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6630"/>
                                        </p:tgtEl>
                                        <p:attrNameLst>
                                          <p:attrName>style.visibility</p:attrName>
                                        </p:attrNameLst>
                                      </p:cBhvr>
                                      <p:to>
                                        <p:strVal val="visible"/>
                                      </p:to>
                                    </p:set>
                                    <p:animEffect transition="in" filter="fade">
                                      <p:cBhvr>
                                        <p:cTn id="12" dur="2000"/>
                                        <p:tgtEl>
                                          <p:spTgt spid="26630"/>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6629"/>
                                        </p:tgtEl>
                                        <p:attrNameLst>
                                          <p:attrName>style.visibility</p:attrName>
                                        </p:attrNameLst>
                                      </p:cBhvr>
                                      <p:to>
                                        <p:strVal val="visible"/>
                                      </p:to>
                                    </p:set>
                                    <p:animEffect transition="in" filter="fade">
                                      <p:cBhvr>
                                        <p:cTn id="15" dur="2000"/>
                                        <p:tgtEl>
                                          <p:spTgt spid="2662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nodeType="clickEffect">
                                  <p:stCondLst>
                                    <p:cond delay="0"/>
                                  </p:stCondLst>
                                  <p:childTnLst>
                                    <p:set>
                                      <p:cBhvr>
                                        <p:cTn id="19" dur="1" fill="hold">
                                          <p:stCondLst>
                                            <p:cond delay="0"/>
                                          </p:stCondLst>
                                        </p:cTn>
                                        <p:tgtEl>
                                          <p:spTgt spid="26631"/>
                                        </p:tgtEl>
                                        <p:attrNameLst>
                                          <p:attrName>style.visibility</p:attrName>
                                        </p:attrNameLst>
                                      </p:cBhvr>
                                      <p:to>
                                        <p:strVal val="visible"/>
                                      </p:to>
                                    </p:set>
                                    <p:animEffect transition="in" filter="fade">
                                      <p:cBhvr>
                                        <p:cTn id="20" dur="2000"/>
                                        <p:tgtEl>
                                          <p:spTgt spid="26631"/>
                                        </p:tgtEl>
                                      </p:cBhvr>
                                    </p:animEffect>
                                  </p:childTnLst>
                                </p:cTn>
                              </p:par>
                              <p:par>
                                <p:cTn id="21" presetID="10" presetClass="entr" presetSubtype="0" fill="hold" nodeType="with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2000"/>
                                        <p:tgtEl>
                                          <p:spTgt spid="2"/>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nodeType="clickEffect">
                                  <p:stCondLst>
                                    <p:cond delay="0"/>
                                  </p:stCondLst>
                                  <p:childTnLst>
                                    <p:set>
                                      <p:cBhvr>
                                        <p:cTn id="27" dur="1" fill="hold">
                                          <p:stCondLst>
                                            <p:cond delay="0"/>
                                          </p:stCondLst>
                                        </p:cTn>
                                        <p:tgtEl>
                                          <p:spTgt spid="26635"/>
                                        </p:tgtEl>
                                        <p:attrNameLst>
                                          <p:attrName>style.visibility</p:attrName>
                                        </p:attrNameLst>
                                      </p:cBhvr>
                                      <p:to>
                                        <p:strVal val="visible"/>
                                      </p:to>
                                    </p:set>
                                    <p:animEffect transition="in" filter="fade">
                                      <p:cBhvr>
                                        <p:cTn id="28" dur="2000"/>
                                        <p:tgtEl>
                                          <p:spTgt spid="26635"/>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6634"/>
                                        </p:tgtEl>
                                        <p:attrNameLst>
                                          <p:attrName>style.visibility</p:attrName>
                                        </p:attrNameLst>
                                      </p:cBhvr>
                                      <p:to>
                                        <p:strVal val="visible"/>
                                      </p:to>
                                    </p:set>
                                    <p:animEffect transition="in" filter="fade">
                                      <p:cBhvr>
                                        <p:cTn id="31" dur="2000"/>
                                        <p:tgtEl>
                                          <p:spTgt spid="266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animBg="1"/>
      <p:bldP spid="26629" grpId="0" animBg="1"/>
      <p:bldP spid="2663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990600" y="301625"/>
            <a:ext cx="7693025" cy="1143000"/>
          </a:xfrm>
        </p:spPr>
        <p:txBody>
          <a:bodyPr/>
          <a:lstStyle/>
          <a:p>
            <a:pPr eaLnBrk="1" hangingPunct="1">
              <a:defRPr/>
            </a:pPr>
            <a:r>
              <a:rPr lang="en-US" sz="3200" dirty="0" smtClean="0"/>
              <a:t>Step 4:  Monitoring Student Progress and Making Adjustments</a:t>
            </a:r>
          </a:p>
        </p:txBody>
      </p:sp>
      <p:sp>
        <p:nvSpPr>
          <p:cNvPr id="26628" name="AutoShape 2"/>
          <p:cNvSpPr>
            <a:spLocks noChangeArrowheads="1"/>
          </p:cNvSpPr>
          <p:nvPr/>
        </p:nvSpPr>
        <p:spPr bwMode="auto">
          <a:xfrm>
            <a:off x="142875" y="3429000"/>
            <a:ext cx="1628775" cy="1600200"/>
          </a:xfrm>
          <a:prstGeom prst="roundRect">
            <a:avLst>
              <a:gd name="adj" fmla="val 16667"/>
            </a:avLst>
          </a:prstGeom>
          <a:solidFill>
            <a:schemeClr val="accent2"/>
          </a:solidFill>
          <a:ln w="9525">
            <a:solidFill>
              <a:srgbClr val="000000"/>
            </a:solidFill>
            <a:round/>
            <a:headEnd/>
            <a:tailEnd/>
          </a:ln>
        </p:spPr>
        <p:txBody>
          <a:bodyPr/>
          <a:lstStyle>
            <a:lvl1pPr eaLnBrk="0" hangingPunct="0">
              <a:defRPr>
                <a:solidFill>
                  <a:schemeClr val="tx1"/>
                </a:solidFill>
                <a:latin typeface="Arial" pitchFamily="34" charset="0"/>
                <a:ea typeface="MS Pゴシック" pitchFamily="-92" charset="-128"/>
              </a:defRPr>
            </a:lvl1pPr>
            <a:lvl2pPr marL="742950" indent="-285750" eaLnBrk="0" hangingPunct="0">
              <a:defRPr>
                <a:solidFill>
                  <a:schemeClr val="tx1"/>
                </a:solidFill>
                <a:latin typeface="Arial" pitchFamily="34" charset="0"/>
                <a:ea typeface="MS Pゴシック" pitchFamily="-92" charset="-128"/>
              </a:defRPr>
            </a:lvl2pPr>
            <a:lvl3pPr marL="1143000" indent="-228600" eaLnBrk="0" hangingPunct="0">
              <a:defRPr>
                <a:solidFill>
                  <a:schemeClr val="tx1"/>
                </a:solidFill>
                <a:latin typeface="Arial" pitchFamily="34" charset="0"/>
                <a:ea typeface="MS Pゴシック" pitchFamily="-92" charset="-128"/>
              </a:defRPr>
            </a:lvl3pPr>
            <a:lvl4pPr marL="1600200" indent="-228600" eaLnBrk="0" hangingPunct="0">
              <a:defRPr>
                <a:solidFill>
                  <a:schemeClr val="tx1"/>
                </a:solidFill>
                <a:latin typeface="Arial" pitchFamily="34" charset="0"/>
                <a:ea typeface="MS Pゴシック" pitchFamily="-92" charset="-128"/>
              </a:defRPr>
            </a:lvl4pPr>
            <a:lvl5pPr marL="2057400" indent="-228600" eaLnBrk="0" hangingPunct="0">
              <a:defRPr>
                <a:solidFill>
                  <a:schemeClr val="tx1"/>
                </a:solidFill>
                <a:latin typeface="Arial" pitchFamily="34" charset="0"/>
                <a:ea typeface="MS Pゴシック" pitchFamily="-92" charset="-128"/>
              </a:defRPr>
            </a:lvl5pPr>
            <a:lvl6pPr marL="2514600" indent="-228600" eaLnBrk="0" fontAlgn="base" hangingPunct="0">
              <a:spcBef>
                <a:spcPct val="0"/>
              </a:spcBef>
              <a:spcAft>
                <a:spcPct val="0"/>
              </a:spcAft>
              <a:defRPr>
                <a:solidFill>
                  <a:schemeClr val="tx1"/>
                </a:solidFill>
                <a:latin typeface="Arial" pitchFamily="34" charset="0"/>
                <a:ea typeface="MS Pゴシック" pitchFamily="-92" charset="-128"/>
              </a:defRPr>
            </a:lvl6pPr>
            <a:lvl7pPr marL="2971800" indent="-228600" eaLnBrk="0" fontAlgn="base" hangingPunct="0">
              <a:spcBef>
                <a:spcPct val="0"/>
              </a:spcBef>
              <a:spcAft>
                <a:spcPct val="0"/>
              </a:spcAft>
              <a:defRPr>
                <a:solidFill>
                  <a:schemeClr val="tx1"/>
                </a:solidFill>
                <a:latin typeface="Arial" pitchFamily="34" charset="0"/>
                <a:ea typeface="MS Pゴシック" pitchFamily="-92" charset="-128"/>
              </a:defRPr>
            </a:lvl7pPr>
            <a:lvl8pPr marL="3429000" indent="-228600" eaLnBrk="0" fontAlgn="base" hangingPunct="0">
              <a:spcBef>
                <a:spcPct val="0"/>
              </a:spcBef>
              <a:spcAft>
                <a:spcPct val="0"/>
              </a:spcAft>
              <a:defRPr>
                <a:solidFill>
                  <a:schemeClr val="tx1"/>
                </a:solidFill>
                <a:latin typeface="Arial" pitchFamily="34" charset="0"/>
                <a:ea typeface="MS Pゴシック" pitchFamily="-92" charset="-128"/>
              </a:defRPr>
            </a:lvl8pPr>
            <a:lvl9pPr marL="3886200" indent="-228600" eaLnBrk="0" fontAlgn="base" hangingPunct="0">
              <a:spcBef>
                <a:spcPct val="0"/>
              </a:spcBef>
              <a:spcAft>
                <a:spcPct val="0"/>
              </a:spcAft>
              <a:defRPr>
                <a:solidFill>
                  <a:schemeClr val="tx1"/>
                </a:solidFill>
                <a:latin typeface="Arial" pitchFamily="34" charset="0"/>
                <a:ea typeface="MS Pゴシック" pitchFamily="-92" charset="-128"/>
              </a:defRPr>
            </a:lvl9pPr>
          </a:lstStyle>
          <a:p>
            <a:pPr algn="ctr" eaLnBrk="1" hangingPunct="1">
              <a:spcAft>
                <a:spcPts val="1000"/>
              </a:spcAft>
            </a:pPr>
            <a:r>
              <a:rPr lang="en-US" altLang="en-US" sz="2000" dirty="0">
                <a:latin typeface="Calibri" pitchFamily="34" charset="0"/>
              </a:rPr>
              <a:t>Step 1:</a:t>
            </a:r>
          </a:p>
          <a:p>
            <a:pPr algn="ctr" eaLnBrk="1" hangingPunct="1">
              <a:spcAft>
                <a:spcPts val="1000"/>
              </a:spcAft>
            </a:pPr>
            <a:r>
              <a:rPr lang="en-US" altLang="en-US" sz="2000" dirty="0">
                <a:latin typeface="Calibri" pitchFamily="34" charset="0"/>
              </a:rPr>
              <a:t>Determine needs</a:t>
            </a:r>
            <a:endParaRPr lang="en-US" altLang="en-US" sz="3600" dirty="0"/>
          </a:p>
        </p:txBody>
      </p:sp>
      <p:sp>
        <p:nvSpPr>
          <p:cNvPr id="26629" name="AutoShape 3"/>
          <p:cNvSpPr>
            <a:spLocks noChangeArrowheads="1"/>
          </p:cNvSpPr>
          <p:nvPr/>
        </p:nvSpPr>
        <p:spPr bwMode="auto">
          <a:xfrm>
            <a:off x="2178050" y="3200400"/>
            <a:ext cx="1666875" cy="1905000"/>
          </a:xfrm>
          <a:prstGeom prst="roundRect">
            <a:avLst>
              <a:gd name="adj" fmla="val 16667"/>
            </a:avLst>
          </a:prstGeom>
          <a:solidFill>
            <a:schemeClr val="accent2"/>
          </a:solidFill>
          <a:ln w="9525">
            <a:solidFill>
              <a:srgbClr val="000000"/>
            </a:solidFill>
            <a:round/>
            <a:headEnd/>
            <a:tailEnd/>
          </a:ln>
        </p:spPr>
        <p:txBody>
          <a:bodyPr/>
          <a:lstStyle>
            <a:lvl1pPr eaLnBrk="0" hangingPunct="0">
              <a:defRPr>
                <a:solidFill>
                  <a:schemeClr val="tx1"/>
                </a:solidFill>
                <a:latin typeface="Arial" pitchFamily="34" charset="0"/>
                <a:ea typeface="MS Pゴシック" pitchFamily="-92" charset="-128"/>
              </a:defRPr>
            </a:lvl1pPr>
            <a:lvl2pPr marL="742950" indent="-285750" eaLnBrk="0" hangingPunct="0">
              <a:defRPr>
                <a:solidFill>
                  <a:schemeClr val="tx1"/>
                </a:solidFill>
                <a:latin typeface="Arial" pitchFamily="34" charset="0"/>
                <a:ea typeface="MS Pゴシック" pitchFamily="-92" charset="-128"/>
              </a:defRPr>
            </a:lvl2pPr>
            <a:lvl3pPr marL="1143000" indent="-228600" eaLnBrk="0" hangingPunct="0">
              <a:defRPr>
                <a:solidFill>
                  <a:schemeClr val="tx1"/>
                </a:solidFill>
                <a:latin typeface="Arial" pitchFamily="34" charset="0"/>
                <a:ea typeface="MS Pゴシック" pitchFamily="-92" charset="-128"/>
              </a:defRPr>
            </a:lvl3pPr>
            <a:lvl4pPr marL="1600200" indent="-228600" eaLnBrk="0" hangingPunct="0">
              <a:defRPr>
                <a:solidFill>
                  <a:schemeClr val="tx1"/>
                </a:solidFill>
                <a:latin typeface="Arial" pitchFamily="34" charset="0"/>
                <a:ea typeface="MS Pゴシック" pitchFamily="-92" charset="-128"/>
              </a:defRPr>
            </a:lvl4pPr>
            <a:lvl5pPr marL="2057400" indent="-228600" eaLnBrk="0" hangingPunct="0">
              <a:defRPr>
                <a:solidFill>
                  <a:schemeClr val="tx1"/>
                </a:solidFill>
                <a:latin typeface="Arial" pitchFamily="34" charset="0"/>
                <a:ea typeface="MS Pゴシック" pitchFamily="-92" charset="-128"/>
              </a:defRPr>
            </a:lvl5pPr>
            <a:lvl6pPr marL="2514600" indent="-228600" eaLnBrk="0" fontAlgn="base" hangingPunct="0">
              <a:spcBef>
                <a:spcPct val="0"/>
              </a:spcBef>
              <a:spcAft>
                <a:spcPct val="0"/>
              </a:spcAft>
              <a:defRPr>
                <a:solidFill>
                  <a:schemeClr val="tx1"/>
                </a:solidFill>
                <a:latin typeface="Arial" pitchFamily="34" charset="0"/>
                <a:ea typeface="MS Pゴシック" pitchFamily="-92" charset="-128"/>
              </a:defRPr>
            </a:lvl6pPr>
            <a:lvl7pPr marL="2971800" indent="-228600" eaLnBrk="0" fontAlgn="base" hangingPunct="0">
              <a:spcBef>
                <a:spcPct val="0"/>
              </a:spcBef>
              <a:spcAft>
                <a:spcPct val="0"/>
              </a:spcAft>
              <a:defRPr>
                <a:solidFill>
                  <a:schemeClr val="tx1"/>
                </a:solidFill>
                <a:latin typeface="Arial" pitchFamily="34" charset="0"/>
                <a:ea typeface="MS Pゴシック" pitchFamily="-92" charset="-128"/>
              </a:defRPr>
            </a:lvl7pPr>
            <a:lvl8pPr marL="3429000" indent="-228600" eaLnBrk="0" fontAlgn="base" hangingPunct="0">
              <a:spcBef>
                <a:spcPct val="0"/>
              </a:spcBef>
              <a:spcAft>
                <a:spcPct val="0"/>
              </a:spcAft>
              <a:defRPr>
                <a:solidFill>
                  <a:schemeClr val="tx1"/>
                </a:solidFill>
                <a:latin typeface="Arial" pitchFamily="34" charset="0"/>
                <a:ea typeface="MS Pゴシック" pitchFamily="-92" charset="-128"/>
              </a:defRPr>
            </a:lvl8pPr>
            <a:lvl9pPr marL="3886200" indent="-228600" eaLnBrk="0" fontAlgn="base" hangingPunct="0">
              <a:spcBef>
                <a:spcPct val="0"/>
              </a:spcBef>
              <a:spcAft>
                <a:spcPct val="0"/>
              </a:spcAft>
              <a:defRPr>
                <a:solidFill>
                  <a:schemeClr val="tx1"/>
                </a:solidFill>
                <a:latin typeface="Arial" pitchFamily="34" charset="0"/>
                <a:ea typeface="MS Pゴシック" pitchFamily="-92" charset="-128"/>
              </a:defRPr>
            </a:lvl9pPr>
          </a:lstStyle>
          <a:p>
            <a:pPr algn="ctr" eaLnBrk="1" hangingPunct="1">
              <a:spcAft>
                <a:spcPts val="1000"/>
              </a:spcAft>
            </a:pPr>
            <a:r>
              <a:rPr lang="en-US" altLang="en-US" dirty="0">
                <a:latin typeface="Calibri" pitchFamily="34" charset="0"/>
              </a:rPr>
              <a:t>Step 2:</a:t>
            </a:r>
          </a:p>
          <a:p>
            <a:pPr algn="ctr" eaLnBrk="1" hangingPunct="1">
              <a:spcAft>
                <a:spcPts val="1000"/>
              </a:spcAft>
            </a:pPr>
            <a:r>
              <a:rPr lang="en-US" altLang="en-US" dirty="0">
                <a:latin typeface="Calibri" pitchFamily="34" charset="0"/>
              </a:rPr>
              <a:t>Create specific learning goals based on pre-assessment</a:t>
            </a:r>
          </a:p>
          <a:p>
            <a:pPr algn="ctr" eaLnBrk="1" hangingPunct="1">
              <a:spcAft>
                <a:spcPts val="1000"/>
              </a:spcAft>
            </a:pPr>
            <a:r>
              <a:rPr lang="en-US" altLang="en-US" dirty="0">
                <a:latin typeface="Calibri" pitchFamily="34" charset="0"/>
              </a:rPr>
              <a:t/>
            </a:r>
            <a:br>
              <a:rPr lang="en-US" altLang="en-US" dirty="0">
                <a:latin typeface="Calibri" pitchFamily="34" charset="0"/>
              </a:rPr>
            </a:br>
            <a:r>
              <a:rPr lang="en-US" altLang="en-US" dirty="0">
                <a:latin typeface="Calibri" pitchFamily="34" charset="0"/>
              </a:rPr>
              <a:t/>
            </a:r>
            <a:br>
              <a:rPr lang="en-US" altLang="en-US" dirty="0">
                <a:latin typeface="Calibri" pitchFamily="34" charset="0"/>
              </a:rPr>
            </a:br>
            <a:endParaRPr lang="en-US" altLang="en-US" sz="3200" dirty="0"/>
          </a:p>
        </p:txBody>
      </p:sp>
      <p:cxnSp>
        <p:nvCxnSpPr>
          <p:cNvPr id="26630" name="AutoShape 4"/>
          <p:cNvCxnSpPr>
            <a:cxnSpLocks noChangeShapeType="1"/>
          </p:cNvCxnSpPr>
          <p:nvPr/>
        </p:nvCxnSpPr>
        <p:spPr bwMode="auto">
          <a:xfrm>
            <a:off x="1752600" y="4267200"/>
            <a:ext cx="40957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6631" name="AutoShape 5"/>
          <p:cNvCxnSpPr>
            <a:cxnSpLocks noChangeShapeType="1"/>
          </p:cNvCxnSpPr>
          <p:nvPr/>
        </p:nvCxnSpPr>
        <p:spPr bwMode="auto">
          <a:xfrm>
            <a:off x="3886200" y="4267200"/>
            <a:ext cx="31432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3800" name="Rectangle 1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itchFamily="34" charset="0"/>
                <a:ea typeface="MS Pゴシック" pitchFamily="-92" charset="-128"/>
              </a:defRPr>
            </a:lvl1pPr>
            <a:lvl2pPr marL="742950" indent="-285750" eaLnBrk="0" hangingPunct="0">
              <a:defRPr>
                <a:solidFill>
                  <a:schemeClr val="tx1"/>
                </a:solidFill>
                <a:latin typeface="Arial" pitchFamily="34" charset="0"/>
                <a:ea typeface="MS Pゴシック" pitchFamily="-92" charset="-128"/>
              </a:defRPr>
            </a:lvl2pPr>
            <a:lvl3pPr marL="1143000" indent="-228600" eaLnBrk="0" hangingPunct="0">
              <a:defRPr>
                <a:solidFill>
                  <a:schemeClr val="tx1"/>
                </a:solidFill>
                <a:latin typeface="Arial" pitchFamily="34" charset="0"/>
                <a:ea typeface="MS Pゴシック" pitchFamily="-92" charset="-128"/>
              </a:defRPr>
            </a:lvl3pPr>
            <a:lvl4pPr marL="1600200" indent="-228600" eaLnBrk="0" hangingPunct="0">
              <a:defRPr>
                <a:solidFill>
                  <a:schemeClr val="tx1"/>
                </a:solidFill>
                <a:latin typeface="Arial" pitchFamily="34" charset="0"/>
                <a:ea typeface="MS Pゴシック" pitchFamily="-92" charset="-128"/>
              </a:defRPr>
            </a:lvl4pPr>
            <a:lvl5pPr marL="2057400" indent="-228600" eaLnBrk="0" hangingPunct="0">
              <a:defRPr>
                <a:solidFill>
                  <a:schemeClr val="tx1"/>
                </a:solidFill>
                <a:latin typeface="Arial" pitchFamily="34" charset="0"/>
                <a:ea typeface="MS Pゴシック" pitchFamily="-92" charset="-128"/>
              </a:defRPr>
            </a:lvl5pPr>
            <a:lvl6pPr marL="2514600" indent="-228600" eaLnBrk="0" fontAlgn="base" hangingPunct="0">
              <a:spcBef>
                <a:spcPct val="0"/>
              </a:spcBef>
              <a:spcAft>
                <a:spcPct val="0"/>
              </a:spcAft>
              <a:defRPr>
                <a:solidFill>
                  <a:schemeClr val="tx1"/>
                </a:solidFill>
                <a:latin typeface="Arial" pitchFamily="34" charset="0"/>
                <a:ea typeface="MS Pゴシック" pitchFamily="-92" charset="-128"/>
              </a:defRPr>
            </a:lvl6pPr>
            <a:lvl7pPr marL="2971800" indent="-228600" eaLnBrk="0" fontAlgn="base" hangingPunct="0">
              <a:spcBef>
                <a:spcPct val="0"/>
              </a:spcBef>
              <a:spcAft>
                <a:spcPct val="0"/>
              </a:spcAft>
              <a:defRPr>
                <a:solidFill>
                  <a:schemeClr val="tx1"/>
                </a:solidFill>
                <a:latin typeface="Arial" pitchFamily="34" charset="0"/>
                <a:ea typeface="MS Pゴシック" pitchFamily="-92" charset="-128"/>
              </a:defRPr>
            </a:lvl7pPr>
            <a:lvl8pPr marL="3429000" indent="-228600" eaLnBrk="0" fontAlgn="base" hangingPunct="0">
              <a:spcBef>
                <a:spcPct val="0"/>
              </a:spcBef>
              <a:spcAft>
                <a:spcPct val="0"/>
              </a:spcAft>
              <a:defRPr>
                <a:solidFill>
                  <a:schemeClr val="tx1"/>
                </a:solidFill>
                <a:latin typeface="Arial" pitchFamily="34" charset="0"/>
                <a:ea typeface="MS Pゴシック" pitchFamily="-92" charset="-128"/>
              </a:defRPr>
            </a:lvl8pPr>
            <a:lvl9pPr marL="3886200" indent="-228600" eaLnBrk="0" fontAlgn="base" hangingPunct="0">
              <a:spcBef>
                <a:spcPct val="0"/>
              </a:spcBef>
              <a:spcAft>
                <a:spcPct val="0"/>
              </a:spcAft>
              <a:defRPr>
                <a:solidFill>
                  <a:schemeClr val="tx1"/>
                </a:solidFill>
                <a:latin typeface="Arial" pitchFamily="34" charset="0"/>
                <a:ea typeface="MS Pゴシック" pitchFamily="-92" charset="-128"/>
              </a:defRPr>
            </a:lvl9pPr>
          </a:lstStyle>
          <a:p>
            <a:pPr eaLnBrk="1" hangingPunct="1"/>
            <a:endParaRPr lang="en-US" altLang="en-US" dirty="0">
              <a:latin typeface="Verdana" pitchFamily="34" charset="0"/>
            </a:endParaRPr>
          </a:p>
        </p:txBody>
      </p:sp>
      <p:grpSp>
        <p:nvGrpSpPr>
          <p:cNvPr id="2" name="Diagram 6"/>
          <p:cNvGrpSpPr>
            <a:grpSpLocks noChangeAspect="1"/>
          </p:cNvGrpSpPr>
          <p:nvPr/>
        </p:nvGrpSpPr>
        <p:grpSpPr bwMode="auto">
          <a:xfrm>
            <a:off x="4225925" y="2057400"/>
            <a:ext cx="2776538" cy="4124325"/>
            <a:chOff x="2867" y="1917"/>
            <a:chExt cx="9839" cy="8994"/>
          </a:xfrm>
        </p:grpSpPr>
        <p:sp>
          <p:nvSpPr>
            <p:cNvPr id="33804" name="_s37898"/>
            <p:cNvSpPr>
              <a:spLocks noChangeArrowheads="1" noTextEdit="1"/>
            </p:cNvSpPr>
            <p:nvPr/>
          </p:nvSpPr>
          <p:spPr bwMode="auto">
            <a:xfrm>
              <a:off x="4635" y="1917"/>
              <a:ext cx="6169" cy="616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2 w 21600"/>
                <a:gd name="T19" fmla="*/ 3162 h 21600"/>
                <a:gd name="T20" fmla="*/ 18438 w 21600"/>
                <a:gd name="T21" fmla="*/ 18438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2663" y="3845"/>
                  </a:moveTo>
                  <a:cubicBezTo>
                    <a:pt x="12055" y="3682"/>
                    <a:pt x="11429" y="3600"/>
                    <a:pt x="10800" y="3600"/>
                  </a:cubicBezTo>
                  <a:cubicBezTo>
                    <a:pt x="8227" y="3599"/>
                    <a:pt x="5850" y="4972"/>
                    <a:pt x="4564" y="7200"/>
                  </a:cubicBezTo>
                  <a:lnTo>
                    <a:pt x="1446" y="5400"/>
                  </a:lnTo>
                  <a:cubicBezTo>
                    <a:pt x="3376" y="2058"/>
                    <a:pt x="6941" y="-1"/>
                    <a:pt x="10800" y="0"/>
                  </a:cubicBezTo>
                  <a:cubicBezTo>
                    <a:pt x="11743" y="0"/>
                    <a:pt x="12683" y="123"/>
                    <a:pt x="13595" y="368"/>
                  </a:cubicBezTo>
                  <a:lnTo>
                    <a:pt x="14294" y="-2240"/>
                  </a:lnTo>
                  <a:lnTo>
                    <a:pt x="17476" y="3271"/>
                  </a:lnTo>
                  <a:lnTo>
                    <a:pt x="11964" y="6453"/>
                  </a:lnTo>
                  <a:lnTo>
                    <a:pt x="12663" y="3845"/>
                  </a:lnTo>
                  <a:close/>
                </a:path>
              </a:pathLst>
            </a:custGeom>
            <a:solidFill>
              <a:srgbClr val="BBE0E3"/>
            </a:solidFill>
            <a:ln w="9525">
              <a:solidFill>
                <a:srgbClr val="000000"/>
              </a:solidFill>
              <a:miter lim="800000"/>
              <a:headEnd/>
              <a:tailEnd/>
            </a:ln>
          </p:spPr>
          <p:txBody>
            <a:bodyPr anchor="ctr"/>
            <a:lstStyle/>
            <a:p>
              <a:endParaRPr lang="en-US" dirty="0"/>
            </a:p>
          </p:txBody>
        </p:sp>
        <p:sp>
          <p:nvSpPr>
            <p:cNvPr id="33805" name="_s37897"/>
            <p:cNvSpPr>
              <a:spLocks noChangeArrowheads="1" noTextEdit="1"/>
            </p:cNvSpPr>
            <p:nvPr/>
          </p:nvSpPr>
          <p:spPr bwMode="auto">
            <a:xfrm rot="10800000">
              <a:off x="4095" y="4742"/>
              <a:ext cx="6169" cy="616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2 w 21600"/>
                <a:gd name="T19" fmla="*/ 3162 h 21600"/>
                <a:gd name="T20" fmla="*/ 18438 w 21600"/>
                <a:gd name="T21" fmla="*/ 18438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2663" y="3845"/>
                  </a:moveTo>
                  <a:cubicBezTo>
                    <a:pt x="12055" y="3682"/>
                    <a:pt x="11429" y="3600"/>
                    <a:pt x="10800" y="3600"/>
                  </a:cubicBezTo>
                  <a:cubicBezTo>
                    <a:pt x="8227" y="3599"/>
                    <a:pt x="5850" y="4972"/>
                    <a:pt x="4564" y="7200"/>
                  </a:cubicBezTo>
                  <a:lnTo>
                    <a:pt x="1446" y="5400"/>
                  </a:lnTo>
                  <a:cubicBezTo>
                    <a:pt x="3376" y="2058"/>
                    <a:pt x="6941" y="-1"/>
                    <a:pt x="10800" y="0"/>
                  </a:cubicBezTo>
                  <a:cubicBezTo>
                    <a:pt x="11743" y="0"/>
                    <a:pt x="12683" y="123"/>
                    <a:pt x="13595" y="368"/>
                  </a:cubicBezTo>
                  <a:lnTo>
                    <a:pt x="14294" y="-2240"/>
                  </a:lnTo>
                  <a:lnTo>
                    <a:pt x="17476" y="3271"/>
                  </a:lnTo>
                  <a:lnTo>
                    <a:pt x="11964" y="6453"/>
                  </a:lnTo>
                  <a:lnTo>
                    <a:pt x="12663" y="3845"/>
                  </a:lnTo>
                  <a:close/>
                </a:path>
              </a:pathLst>
            </a:custGeom>
            <a:solidFill>
              <a:srgbClr val="BBE0E3"/>
            </a:solidFill>
            <a:ln w="9525">
              <a:solidFill>
                <a:srgbClr val="000000"/>
              </a:solidFill>
              <a:miter lim="800000"/>
              <a:headEnd/>
              <a:tailEnd/>
            </a:ln>
          </p:spPr>
          <p:txBody>
            <a:bodyPr anchor="ctr"/>
            <a:lstStyle/>
            <a:p>
              <a:endParaRPr lang="en-US" dirty="0"/>
            </a:p>
          </p:txBody>
        </p:sp>
        <p:sp>
          <p:nvSpPr>
            <p:cNvPr id="33806" name="_s37896"/>
            <p:cNvSpPr>
              <a:spLocks noChangeArrowheads="1"/>
            </p:cNvSpPr>
            <p:nvPr/>
          </p:nvSpPr>
          <p:spPr bwMode="auto">
            <a:xfrm>
              <a:off x="8954" y="4396"/>
              <a:ext cx="3752" cy="4151"/>
            </a:xfrm>
            <a:prstGeom prst="rect">
              <a:avLst/>
            </a:prstGeom>
            <a:solidFill>
              <a:schemeClr val="bg1"/>
            </a:solidFill>
            <a:ln w="9525">
              <a:solidFill>
                <a:srgbClr val="000000"/>
              </a:solidFill>
              <a:miter lim="800000"/>
              <a:headEnd/>
              <a:tailEnd/>
            </a:ln>
          </p:spPr>
          <p:txBody>
            <a:bodyPr lIns="0" tIns="0" rIns="0" bIns="0" anchor="ctr"/>
            <a:lstStyle>
              <a:lvl1pPr eaLnBrk="0" hangingPunct="0">
                <a:defRPr>
                  <a:solidFill>
                    <a:schemeClr val="tx1"/>
                  </a:solidFill>
                  <a:latin typeface="Arial" pitchFamily="34" charset="0"/>
                  <a:ea typeface="MS Pゴシック" pitchFamily="-92" charset="-128"/>
                </a:defRPr>
              </a:lvl1pPr>
              <a:lvl2pPr marL="742950" indent="-285750" eaLnBrk="0" hangingPunct="0">
                <a:defRPr>
                  <a:solidFill>
                    <a:schemeClr val="tx1"/>
                  </a:solidFill>
                  <a:latin typeface="Arial" pitchFamily="34" charset="0"/>
                  <a:ea typeface="MS Pゴシック" pitchFamily="-92" charset="-128"/>
                </a:defRPr>
              </a:lvl2pPr>
              <a:lvl3pPr marL="1143000" indent="-228600" eaLnBrk="0" hangingPunct="0">
                <a:defRPr>
                  <a:solidFill>
                    <a:schemeClr val="tx1"/>
                  </a:solidFill>
                  <a:latin typeface="Arial" pitchFamily="34" charset="0"/>
                  <a:ea typeface="MS Pゴシック" pitchFamily="-92" charset="-128"/>
                </a:defRPr>
              </a:lvl3pPr>
              <a:lvl4pPr marL="1600200" indent="-228600" eaLnBrk="0" hangingPunct="0">
                <a:defRPr>
                  <a:solidFill>
                    <a:schemeClr val="tx1"/>
                  </a:solidFill>
                  <a:latin typeface="Arial" pitchFamily="34" charset="0"/>
                  <a:ea typeface="MS Pゴシック" pitchFamily="-92" charset="-128"/>
                </a:defRPr>
              </a:lvl4pPr>
              <a:lvl5pPr marL="2057400" indent="-228600" eaLnBrk="0" hangingPunct="0">
                <a:defRPr>
                  <a:solidFill>
                    <a:schemeClr val="tx1"/>
                  </a:solidFill>
                  <a:latin typeface="Arial" pitchFamily="34" charset="0"/>
                  <a:ea typeface="MS Pゴシック" pitchFamily="-92" charset="-128"/>
                </a:defRPr>
              </a:lvl5pPr>
              <a:lvl6pPr marL="2514600" indent="-228600" eaLnBrk="0" fontAlgn="base" hangingPunct="0">
                <a:spcBef>
                  <a:spcPct val="0"/>
                </a:spcBef>
                <a:spcAft>
                  <a:spcPct val="0"/>
                </a:spcAft>
                <a:defRPr>
                  <a:solidFill>
                    <a:schemeClr val="tx1"/>
                  </a:solidFill>
                  <a:latin typeface="Arial" pitchFamily="34" charset="0"/>
                  <a:ea typeface="MS Pゴシック" pitchFamily="-92" charset="-128"/>
                </a:defRPr>
              </a:lvl6pPr>
              <a:lvl7pPr marL="2971800" indent="-228600" eaLnBrk="0" fontAlgn="base" hangingPunct="0">
                <a:spcBef>
                  <a:spcPct val="0"/>
                </a:spcBef>
                <a:spcAft>
                  <a:spcPct val="0"/>
                </a:spcAft>
                <a:defRPr>
                  <a:solidFill>
                    <a:schemeClr val="tx1"/>
                  </a:solidFill>
                  <a:latin typeface="Arial" pitchFamily="34" charset="0"/>
                  <a:ea typeface="MS Pゴシック" pitchFamily="-92" charset="-128"/>
                </a:defRPr>
              </a:lvl7pPr>
              <a:lvl8pPr marL="3429000" indent="-228600" eaLnBrk="0" fontAlgn="base" hangingPunct="0">
                <a:spcBef>
                  <a:spcPct val="0"/>
                </a:spcBef>
                <a:spcAft>
                  <a:spcPct val="0"/>
                </a:spcAft>
                <a:defRPr>
                  <a:solidFill>
                    <a:schemeClr val="tx1"/>
                  </a:solidFill>
                  <a:latin typeface="Arial" pitchFamily="34" charset="0"/>
                  <a:ea typeface="MS Pゴシック" pitchFamily="-92" charset="-128"/>
                </a:defRPr>
              </a:lvl8pPr>
              <a:lvl9pPr marL="3886200" indent="-228600" eaLnBrk="0" fontAlgn="base" hangingPunct="0">
                <a:spcBef>
                  <a:spcPct val="0"/>
                </a:spcBef>
                <a:spcAft>
                  <a:spcPct val="0"/>
                </a:spcAft>
                <a:defRPr>
                  <a:solidFill>
                    <a:schemeClr val="tx1"/>
                  </a:solidFill>
                  <a:latin typeface="Arial" pitchFamily="34" charset="0"/>
                  <a:ea typeface="MS Pゴシック" pitchFamily="-92" charset="-128"/>
                </a:defRPr>
              </a:lvl9pPr>
            </a:lstStyle>
            <a:p>
              <a:pPr algn="ctr" eaLnBrk="1" hangingPunct="1"/>
              <a:r>
                <a:rPr lang="en-US" altLang="en-US" sz="1600" dirty="0">
                  <a:latin typeface="Times New Roman" pitchFamily="18" charset="0"/>
                  <a:ea typeface="SimSun" pitchFamily="2" charset="-122"/>
                  <a:cs typeface="Times New Roman" pitchFamily="18" charset="0"/>
                </a:rPr>
                <a:t>Step 4: </a:t>
              </a:r>
              <a:br>
                <a:rPr lang="en-US" altLang="en-US" sz="1600" dirty="0">
                  <a:latin typeface="Times New Roman" pitchFamily="18" charset="0"/>
                  <a:ea typeface="SimSun" pitchFamily="2" charset="-122"/>
                  <a:cs typeface="Times New Roman" pitchFamily="18" charset="0"/>
                </a:rPr>
              </a:br>
              <a:r>
                <a:rPr lang="en-US" altLang="en-US" sz="1600" dirty="0">
                  <a:latin typeface="Times New Roman" pitchFamily="18" charset="0"/>
                  <a:ea typeface="SimSun" pitchFamily="2" charset="-122"/>
                  <a:cs typeface="Times New Roman" pitchFamily="18" charset="0"/>
                </a:rPr>
                <a:t>Monitor student progress through on-going formative assessment</a:t>
              </a:r>
              <a:endParaRPr lang="en-US" altLang="en-US" sz="4000" dirty="0">
                <a:ea typeface="SimSun" pitchFamily="2" charset="-122"/>
                <a:cs typeface="Times New Roman" pitchFamily="18" charset="0"/>
              </a:endParaRPr>
            </a:p>
          </p:txBody>
        </p:sp>
        <p:sp>
          <p:nvSpPr>
            <p:cNvPr id="20" name="_s37895"/>
            <p:cNvSpPr>
              <a:spLocks noChangeArrowheads="1"/>
            </p:cNvSpPr>
            <p:nvPr/>
          </p:nvSpPr>
          <p:spPr bwMode="auto">
            <a:xfrm>
              <a:off x="2867" y="4333"/>
              <a:ext cx="3510" cy="4320"/>
            </a:xfrm>
            <a:prstGeom prst="rect">
              <a:avLst/>
            </a:prstGeom>
            <a:solidFill>
              <a:schemeClr val="accent2">
                <a:lumMod val="40000"/>
                <a:lumOff val="60000"/>
              </a:schemeClr>
            </a:solidFill>
            <a:ln w="9525">
              <a:solidFill>
                <a:srgbClr val="000000"/>
              </a:solidFill>
              <a:miter lim="800000"/>
              <a:headEnd/>
              <a:tailEnd/>
            </a:ln>
          </p:spPr>
          <p:txBody>
            <a:bodyPr lIns="0" tIns="0" rIns="0" bIns="0" anchor="ctr"/>
            <a:lstStyle/>
            <a:p>
              <a:pPr algn="ctr">
                <a:defRPr/>
              </a:pPr>
              <a:r>
                <a:rPr lang="en-US" sz="1600" dirty="0">
                  <a:latin typeface="Times New Roman" pitchFamily="18" charset="0"/>
                  <a:ea typeface="SimSun"/>
                  <a:cs typeface="Times New Roman" pitchFamily="18" charset="0"/>
                </a:rPr>
                <a:t>Step 3:  Create and implement teaching and learning strategies </a:t>
              </a:r>
              <a:endParaRPr lang="en-US" sz="4000" dirty="0">
                <a:ea typeface="+mn-ea"/>
              </a:endParaRPr>
            </a:p>
          </p:txBody>
        </p:sp>
      </p:grpSp>
      <p:sp>
        <p:nvSpPr>
          <p:cNvPr id="26634" name="AutoShape 15"/>
          <p:cNvSpPr>
            <a:spLocks noChangeArrowheads="1"/>
          </p:cNvSpPr>
          <p:nvPr/>
        </p:nvSpPr>
        <p:spPr bwMode="auto">
          <a:xfrm>
            <a:off x="7315200" y="2971800"/>
            <a:ext cx="1666875" cy="2209800"/>
          </a:xfrm>
          <a:prstGeom prst="roundRect">
            <a:avLst>
              <a:gd name="adj" fmla="val 16667"/>
            </a:avLst>
          </a:prstGeom>
          <a:solidFill>
            <a:schemeClr val="accent2"/>
          </a:solidFill>
          <a:ln w="9525">
            <a:solidFill>
              <a:srgbClr val="000000"/>
            </a:solidFill>
            <a:round/>
            <a:headEnd/>
            <a:tailEnd/>
          </a:ln>
        </p:spPr>
        <p:txBody>
          <a:bodyPr/>
          <a:lstStyle>
            <a:lvl1pPr eaLnBrk="0" hangingPunct="0">
              <a:defRPr>
                <a:solidFill>
                  <a:schemeClr val="tx1"/>
                </a:solidFill>
                <a:latin typeface="Arial" pitchFamily="34" charset="0"/>
                <a:ea typeface="MS Pゴシック" pitchFamily="-92" charset="-128"/>
              </a:defRPr>
            </a:lvl1pPr>
            <a:lvl2pPr marL="742950" indent="-285750" eaLnBrk="0" hangingPunct="0">
              <a:defRPr>
                <a:solidFill>
                  <a:schemeClr val="tx1"/>
                </a:solidFill>
                <a:latin typeface="Arial" pitchFamily="34" charset="0"/>
                <a:ea typeface="MS Pゴシック" pitchFamily="-92" charset="-128"/>
              </a:defRPr>
            </a:lvl2pPr>
            <a:lvl3pPr marL="1143000" indent="-228600" eaLnBrk="0" hangingPunct="0">
              <a:defRPr>
                <a:solidFill>
                  <a:schemeClr val="tx1"/>
                </a:solidFill>
                <a:latin typeface="Arial" pitchFamily="34" charset="0"/>
                <a:ea typeface="MS Pゴシック" pitchFamily="-92" charset="-128"/>
              </a:defRPr>
            </a:lvl3pPr>
            <a:lvl4pPr marL="1600200" indent="-228600" eaLnBrk="0" hangingPunct="0">
              <a:defRPr>
                <a:solidFill>
                  <a:schemeClr val="tx1"/>
                </a:solidFill>
                <a:latin typeface="Arial" pitchFamily="34" charset="0"/>
                <a:ea typeface="MS Pゴシック" pitchFamily="-92" charset="-128"/>
              </a:defRPr>
            </a:lvl4pPr>
            <a:lvl5pPr marL="2057400" indent="-228600" eaLnBrk="0" hangingPunct="0">
              <a:defRPr>
                <a:solidFill>
                  <a:schemeClr val="tx1"/>
                </a:solidFill>
                <a:latin typeface="Arial" pitchFamily="34" charset="0"/>
                <a:ea typeface="MS Pゴシック" pitchFamily="-92" charset="-128"/>
              </a:defRPr>
            </a:lvl5pPr>
            <a:lvl6pPr marL="2514600" indent="-228600" eaLnBrk="0" fontAlgn="base" hangingPunct="0">
              <a:spcBef>
                <a:spcPct val="0"/>
              </a:spcBef>
              <a:spcAft>
                <a:spcPct val="0"/>
              </a:spcAft>
              <a:defRPr>
                <a:solidFill>
                  <a:schemeClr val="tx1"/>
                </a:solidFill>
                <a:latin typeface="Arial" pitchFamily="34" charset="0"/>
                <a:ea typeface="MS Pゴシック" pitchFamily="-92" charset="-128"/>
              </a:defRPr>
            </a:lvl6pPr>
            <a:lvl7pPr marL="2971800" indent="-228600" eaLnBrk="0" fontAlgn="base" hangingPunct="0">
              <a:spcBef>
                <a:spcPct val="0"/>
              </a:spcBef>
              <a:spcAft>
                <a:spcPct val="0"/>
              </a:spcAft>
              <a:defRPr>
                <a:solidFill>
                  <a:schemeClr val="tx1"/>
                </a:solidFill>
                <a:latin typeface="Arial" pitchFamily="34" charset="0"/>
                <a:ea typeface="MS Pゴシック" pitchFamily="-92" charset="-128"/>
              </a:defRPr>
            </a:lvl7pPr>
            <a:lvl8pPr marL="3429000" indent="-228600" eaLnBrk="0" fontAlgn="base" hangingPunct="0">
              <a:spcBef>
                <a:spcPct val="0"/>
              </a:spcBef>
              <a:spcAft>
                <a:spcPct val="0"/>
              </a:spcAft>
              <a:defRPr>
                <a:solidFill>
                  <a:schemeClr val="tx1"/>
                </a:solidFill>
                <a:latin typeface="Arial" pitchFamily="34" charset="0"/>
                <a:ea typeface="MS Pゴシック" pitchFamily="-92" charset="-128"/>
              </a:defRPr>
            </a:lvl8pPr>
            <a:lvl9pPr marL="3886200" indent="-228600" eaLnBrk="0" fontAlgn="base" hangingPunct="0">
              <a:spcBef>
                <a:spcPct val="0"/>
              </a:spcBef>
              <a:spcAft>
                <a:spcPct val="0"/>
              </a:spcAft>
              <a:defRPr>
                <a:solidFill>
                  <a:schemeClr val="tx1"/>
                </a:solidFill>
                <a:latin typeface="Arial" pitchFamily="34" charset="0"/>
                <a:ea typeface="MS Pゴシック" pitchFamily="-92" charset="-128"/>
              </a:defRPr>
            </a:lvl9pPr>
          </a:lstStyle>
          <a:p>
            <a:pPr algn="ctr" eaLnBrk="1" hangingPunct="1">
              <a:spcAft>
                <a:spcPts val="1000"/>
              </a:spcAft>
            </a:pPr>
            <a:r>
              <a:rPr lang="en-US" altLang="en-US" sz="1600" dirty="0">
                <a:latin typeface="Calibri" pitchFamily="34" charset="0"/>
              </a:rPr>
              <a:t>Step 5:</a:t>
            </a:r>
          </a:p>
          <a:p>
            <a:pPr algn="ctr" eaLnBrk="1" hangingPunct="1">
              <a:spcAft>
                <a:spcPts val="1000"/>
              </a:spcAft>
            </a:pPr>
            <a:r>
              <a:rPr lang="en-US" altLang="en-US" sz="1600" dirty="0">
                <a:latin typeface="Calibri" pitchFamily="34" charset="0"/>
              </a:rPr>
              <a:t>Determine whether the students achieved the goal</a:t>
            </a:r>
            <a:endParaRPr lang="en-US" altLang="en-US" sz="2800" dirty="0"/>
          </a:p>
        </p:txBody>
      </p:sp>
      <p:cxnSp>
        <p:nvCxnSpPr>
          <p:cNvPr id="26635" name="AutoShape 16"/>
          <p:cNvCxnSpPr>
            <a:cxnSpLocks noChangeShapeType="1"/>
          </p:cNvCxnSpPr>
          <p:nvPr/>
        </p:nvCxnSpPr>
        <p:spPr bwMode="auto">
          <a:xfrm>
            <a:off x="7010400" y="4038600"/>
            <a:ext cx="31432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7310466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628"/>
                                        </p:tgtEl>
                                        <p:attrNameLst>
                                          <p:attrName>style.visibility</p:attrName>
                                        </p:attrNameLst>
                                      </p:cBhvr>
                                      <p:to>
                                        <p:strVal val="visible"/>
                                      </p:to>
                                    </p:set>
                                    <p:animEffect transition="in" filter="fade">
                                      <p:cBhvr>
                                        <p:cTn id="7" dur="2000"/>
                                        <p:tgtEl>
                                          <p:spTgt spid="266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6630"/>
                                        </p:tgtEl>
                                        <p:attrNameLst>
                                          <p:attrName>style.visibility</p:attrName>
                                        </p:attrNameLst>
                                      </p:cBhvr>
                                      <p:to>
                                        <p:strVal val="visible"/>
                                      </p:to>
                                    </p:set>
                                    <p:animEffect transition="in" filter="fade">
                                      <p:cBhvr>
                                        <p:cTn id="12" dur="2000"/>
                                        <p:tgtEl>
                                          <p:spTgt spid="26630"/>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6629"/>
                                        </p:tgtEl>
                                        <p:attrNameLst>
                                          <p:attrName>style.visibility</p:attrName>
                                        </p:attrNameLst>
                                      </p:cBhvr>
                                      <p:to>
                                        <p:strVal val="visible"/>
                                      </p:to>
                                    </p:set>
                                    <p:animEffect transition="in" filter="fade">
                                      <p:cBhvr>
                                        <p:cTn id="15" dur="2000"/>
                                        <p:tgtEl>
                                          <p:spTgt spid="2662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nodeType="clickEffect">
                                  <p:stCondLst>
                                    <p:cond delay="0"/>
                                  </p:stCondLst>
                                  <p:childTnLst>
                                    <p:set>
                                      <p:cBhvr>
                                        <p:cTn id="19" dur="1" fill="hold">
                                          <p:stCondLst>
                                            <p:cond delay="0"/>
                                          </p:stCondLst>
                                        </p:cTn>
                                        <p:tgtEl>
                                          <p:spTgt spid="26631"/>
                                        </p:tgtEl>
                                        <p:attrNameLst>
                                          <p:attrName>style.visibility</p:attrName>
                                        </p:attrNameLst>
                                      </p:cBhvr>
                                      <p:to>
                                        <p:strVal val="visible"/>
                                      </p:to>
                                    </p:set>
                                    <p:animEffect transition="in" filter="fade">
                                      <p:cBhvr>
                                        <p:cTn id="20" dur="2000"/>
                                        <p:tgtEl>
                                          <p:spTgt spid="26631"/>
                                        </p:tgtEl>
                                      </p:cBhvr>
                                    </p:animEffect>
                                  </p:childTnLst>
                                </p:cTn>
                              </p:par>
                              <p:par>
                                <p:cTn id="21" presetID="10" presetClass="entr" presetSubtype="0" fill="hold" nodeType="with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2000"/>
                                        <p:tgtEl>
                                          <p:spTgt spid="2"/>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nodeType="clickEffect">
                                  <p:stCondLst>
                                    <p:cond delay="0"/>
                                  </p:stCondLst>
                                  <p:childTnLst>
                                    <p:set>
                                      <p:cBhvr>
                                        <p:cTn id="27" dur="1" fill="hold">
                                          <p:stCondLst>
                                            <p:cond delay="0"/>
                                          </p:stCondLst>
                                        </p:cTn>
                                        <p:tgtEl>
                                          <p:spTgt spid="26635"/>
                                        </p:tgtEl>
                                        <p:attrNameLst>
                                          <p:attrName>style.visibility</p:attrName>
                                        </p:attrNameLst>
                                      </p:cBhvr>
                                      <p:to>
                                        <p:strVal val="visible"/>
                                      </p:to>
                                    </p:set>
                                    <p:animEffect transition="in" filter="fade">
                                      <p:cBhvr>
                                        <p:cTn id="28" dur="2000"/>
                                        <p:tgtEl>
                                          <p:spTgt spid="26635"/>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6634"/>
                                        </p:tgtEl>
                                        <p:attrNameLst>
                                          <p:attrName>style.visibility</p:attrName>
                                        </p:attrNameLst>
                                      </p:cBhvr>
                                      <p:to>
                                        <p:strVal val="visible"/>
                                      </p:to>
                                    </p:set>
                                    <p:animEffect transition="in" filter="fade">
                                      <p:cBhvr>
                                        <p:cTn id="31" dur="2000"/>
                                        <p:tgtEl>
                                          <p:spTgt spid="266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animBg="1"/>
      <p:bldP spid="26629" grpId="0" animBg="1"/>
      <p:bldP spid="2663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990600" y="301625"/>
            <a:ext cx="7693025" cy="1143000"/>
          </a:xfrm>
        </p:spPr>
        <p:txBody>
          <a:bodyPr/>
          <a:lstStyle/>
          <a:p>
            <a:pPr eaLnBrk="1" hangingPunct="1">
              <a:defRPr/>
            </a:pPr>
            <a:r>
              <a:rPr lang="en-US" sz="3200" dirty="0" smtClean="0"/>
              <a:t>Step 5:  Determining Goal Attainment</a:t>
            </a:r>
          </a:p>
        </p:txBody>
      </p:sp>
      <p:sp>
        <p:nvSpPr>
          <p:cNvPr id="26628" name="AutoShape 2"/>
          <p:cNvSpPr>
            <a:spLocks noChangeArrowheads="1"/>
          </p:cNvSpPr>
          <p:nvPr/>
        </p:nvSpPr>
        <p:spPr bwMode="auto">
          <a:xfrm>
            <a:off x="142875" y="3429000"/>
            <a:ext cx="1628775" cy="1600200"/>
          </a:xfrm>
          <a:prstGeom prst="roundRect">
            <a:avLst>
              <a:gd name="adj" fmla="val 16667"/>
            </a:avLst>
          </a:prstGeom>
          <a:solidFill>
            <a:schemeClr val="accent2"/>
          </a:solidFill>
          <a:ln w="9525">
            <a:solidFill>
              <a:srgbClr val="000000"/>
            </a:solidFill>
            <a:round/>
            <a:headEnd/>
            <a:tailEnd/>
          </a:ln>
        </p:spPr>
        <p:txBody>
          <a:bodyPr/>
          <a:lstStyle>
            <a:lvl1pPr eaLnBrk="0" hangingPunct="0">
              <a:defRPr>
                <a:solidFill>
                  <a:schemeClr val="tx1"/>
                </a:solidFill>
                <a:latin typeface="Arial" pitchFamily="34" charset="0"/>
                <a:ea typeface="MS Pゴシック" pitchFamily="-92" charset="-128"/>
              </a:defRPr>
            </a:lvl1pPr>
            <a:lvl2pPr marL="742950" indent="-285750" eaLnBrk="0" hangingPunct="0">
              <a:defRPr>
                <a:solidFill>
                  <a:schemeClr val="tx1"/>
                </a:solidFill>
                <a:latin typeface="Arial" pitchFamily="34" charset="0"/>
                <a:ea typeface="MS Pゴシック" pitchFamily="-92" charset="-128"/>
              </a:defRPr>
            </a:lvl2pPr>
            <a:lvl3pPr marL="1143000" indent="-228600" eaLnBrk="0" hangingPunct="0">
              <a:defRPr>
                <a:solidFill>
                  <a:schemeClr val="tx1"/>
                </a:solidFill>
                <a:latin typeface="Arial" pitchFamily="34" charset="0"/>
                <a:ea typeface="MS Pゴシック" pitchFamily="-92" charset="-128"/>
              </a:defRPr>
            </a:lvl3pPr>
            <a:lvl4pPr marL="1600200" indent="-228600" eaLnBrk="0" hangingPunct="0">
              <a:defRPr>
                <a:solidFill>
                  <a:schemeClr val="tx1"/>
                </a:solidFill>
                <a:latin typeface="Arial" pitchFamily="34" charset="0"/>
                <a:ea typeface="MS Pゴシック" pitchFamily="-92" charset="-128"/>
              </a:defRPr>
            </a:lvl4pPr>
            <a:lvl5pPr marL="2057400" indent="-228600" eaLnBrk="0" hangingPunct="0">
              <a:defRPr>
                <a:solidFill>
                  <a:schemeClr val="tx1"/>
                </a:solidFill>
                <a:latin typeface="Arial" pitchFamily="34" charset="0"/>
                <a:ea typeface="MS Pゴシック" pitchFamily="-92" charset="-128"/>
              </a:defRPr>
            </a:lvl5pPr>
            <a:lvl6pPr marL="2514600" indent="-228600" eaLnBrk="0" fontAlgn="base" hangingPunct="0">
              <a:spcBef>
                <a:spcPct val="0"/>
              </a:spcBef>
              <a:spcAft>
                <a:spcPct val="0"/>
              </a:spcAft>
              <a:defRPr>
                <a:solidFill>
                  <a:schemeClr val="tx1"/>
                </a:solidFill>
                <a:latin typeface="Arial" pitchFamily="34" charset="0"/>
                <a:ea typeface="MS Pゴシック" pitchFamily="-92" charset="-128"/>
              </a:defRPr>
            </a:lvl6pPr>
            <a:lvl7pPr marL="2971800" indent="-228600" eaLnBrk="0" fontAlgn="base" hangingPunct="0">
              <a:spcBef>
                <a:spcPct val="0"/>
              </a:spcBef>
              <a:spcAft>
                <a:spcPct val="0"/>
              </a:spcAft>
              <a:defRPr>
                <a:solidFill>
                  <a:schemeClr val="tx1"/>
                </a:solidFill>
                <a:latin typeface="Arial" pitchFamily="34" charset="0"/>
                <a:ea typeface="MS Pゴシック" pitchFamily="-92" charset="-128"/>
              </a:defRPr>
            </a:lvl7pPr>
            <a:lvl8pPr marL="3429000" indent="-228600" eaLnBrk="0" fontAlgn="base" hangingPunct="0">
              <a:spcBef>
                <a:spcPct val="0"/>
              </a:spcBef>
              <a:spcAft>
                <a:spcPct val="0"/>
              </a:spcAft>
              <a:defRPr>
                <a:solidFill>
                  <a:schemeClr val="tx1"/>
                </a:solidFill>
                <a:latin typeface="Arial" pitchFamily="34" charset="0"/>
                <a:ea typeface="MS Pゴシック" pitchFamily="-92" charset="-128"/>
              </a:defRPr>
            </a:lvl8pPr>
            <a:lvl9pPr marL="3886200" indent="-228600" eaLnBrk="0" fontAlgn="base" hangingPunct="0">
              <a:spcBef>
                <a:spcPct val="0"/>
              </a:spcBef>
              <a:spcAft>
                <a:spcPct val="0"/>
              </a:spcAft>
              <a:defRPr>
                <a:solidFill>
                  <a:schemeClr val="tx1"/>
                </a:solidFill>
                <a:latin typeface="Arial" pitchFamily="34" charset="0"/>
                <a:ea typeface="MS Pゴシック" pitchFamily="-92" charset="-128"/>
              </a:defRPr>
            </a:lvl9pPr>
          </a:lstStyle>
          <a:p>
            <a:pPr algn="ctr" eaLnBrk="1" hangingPunct="1">
              <a:spcAft>
                <a:spcPts val="1000"/>
              </a:spcAft>
            </a:pPr>
            <a:r>
              <a:rPr lang="en-US" altLang="en-US" sz="2000" dirty="0">
                <a:latin typeface="Calibri" pitchFamily="34" charset="0"/>
              </a:rPr>
              <a:t>Step 1:</a:t>
            </a:r>
          </a:p>
          <a:p>
            <a:pPr algn="ctr" eaLnBrk="1" hangingPunct="1">
              <a:spcAft>
                <a:spcPts val="1000"/>
              </a:spcAft>
            </a:pPr>
            <a:r>
              <a:rPr lang="en-US" altLang="en-US" sz="2000" dirty="0">
                <a:latin typeface="Calibri" pitchFamily="34" charset="0"/>
              </a:rPr>
              <a:t>Determine needs</a:t>
            </a:r>
            <a:endParaRPr lang="en-US" altLang="en-US" sz="3600" dirty="0"/>
          </a:p>
        </p:txBody>
      </p:sp>
      <p:sp>
        <p:nvSpPr>
          <p:cNvPr id="26629" name="AutoShape 3"/>
          <p:cNvSpPr>
            <a:spLocks noChangeArrowheads="1"/>
          </p:cNvSpPr>
          <p:nvPr/>
        </p:nvSpPr>
        <p:spPr bwMode="auto">
          <a:xfrm>
            <a:off x="2178050" y="3200400"/>
            <a:ext cx="1666875" cy="1905000"/>
          </a:xfrm>
          <a:prstGeom prst="roundRect">
            <a:avLst>
              <a:gd name="adj" fmla="val 16667"/>
            </a:avLst>
          </a:prstGeom>
          <a:solidFill>
            <a:schemeClr val="accent2"/>
          </a:solidFill>
          <a:ln w="9525">
            <a:solidFill>
              <a:srgbClr val="000000"/>
            </a:solidFill>
            <a:round/>
            <a:headEnd/>
            <a:tailEnd/>
          </a:ln>
        </p:spPr>
        <p:txBody>
          <a:bodyPr/>
          <a:lstStyle>
            <a:lvl1pPr eaLnBrk="0" hangingPunct="0">
              <a:defRPr>
                <a:solidFill>
                  <a:schemeClr val="tx1"/>
                </a:solidFill>
                <a:latin typeface="Arial" pitchFamily="34" charset="0"/>
                <a:ea typeface="MS Pゴシック" pitchFamily="-92" charset="-128"/>
              </a:defRPr>
            </a:lvl1pPr>
            <a:lvl2pPr marL="742950" indent="-285750" eaLnBrk="0" hangingPunct="0">
              <a:defRPr>
                <a:solidFill>
                  <a:schemeClr val="tx1"/>
                </a:solidFill>
                <a:latin typeface="Arial" pitchFamily="34" charset="0"/>
                <a:ea typeface="MS Pゴシック" pitchFamily="-92" charset="-128"/>
              </a:defRPr>
            </a:lvl2pPr>
            <a:lvl3pPr marL="1143000" indent="-228600" eaLnBrk="0" hangingPunct="0">
              <a:defRPr>
                <a:solidFill>
                  <a:schemeClr val="tx1"/>
                </a:solidFill>
                <a:latin typeface="Arial" pitchFamily="34" charset="0"/>
                <a:ea typeface="MS Pゴシック" pitchFamily="-92" charset="-128"/>
              </a:defRPr>
            </a:lvl3pPr>
            <a:lvl4pPr marL="1600200" indent="-228600" eaLnBrk="0" hangingPunct="0">
              <a:defRPr>
                <a:solidFill>
                  <a:schemeClr val="tx1"/>
                </a:solidFill>
                <a:latin typeface="Arial" pitchFamily="34" charset="0"/>
                <a:ea typeface="MS Pゴシック" pitchFamily="-92" charset="-128"/>
              </a:defRPr>
            </a:lvl4pPr>
            <a:lvl5pPr marL="2057400" indent="-228600" eaLnBrk="0" hangingPunct="0">
              <a:defRPr>
                <a:solidFill>
                  <a:schemeClr val="tx1"/>
                </a:solidFill>
                <a:latin typeface="Arial" pitchFamily="34" charset="0"/>
                <a:ea typeface="MS Pゴシック" pitchFamily="-92" charset="-128"/>
              </a:defRPr>
            </a:lvl5pPr>
            <a:lvl6pPr marL="2514600" indent="-228600" eaLnBrk="0" fontAlgn="base" hangingPunct="0">
              <a:spcBef>
                <a:spcPct val="0"/>
              </a:spcBef>
              <a:spcAft>
                <a:spcPct val="0"/>
              </a:spcAft>
              <a:defRPr>
                <a:solidFill>
                  <a:schemeClr val="tx1"/>
                </a:solidFill>
                <a:latin typeface="Arial" pitchFamily="34" charset="0"/>
                <a:ea typeface="MS Pゴシック" pitchFamily="-92" charset="-128"/>
              </a:defRPr>
            </a:lvl6pPr>
            <a:lvl7pPr marL="2971800" indent="-228600" eaLnBrk="0" fontAlgn="base" hangingPunct="0">
              <a:spcBef>
                <a:spcPct val="0"/>
              </a:spcBef>
              <a:spcAft>
                <a:spcPct val="0"/>
              </a:spcAft>
              <a:defRPr>
                <a:solidFill>
                  <a:schemeClr val="tx1"/>
                </a:solidFill>
                <a:latin typeface="Arial" pitchFamily="34" charset="0"/>
                <a:ea typeface="MS Pゴシック" pitchFamily="-92" charset="-128"/>
              </a:defRPr>
            </a:lvl7pPr>
            <a:lvl8pPr marL="3429000" indent="-228600" eaLnBrk="0" fontAlgn="base" hangingPunct="0">
              <a:spcBef>
                <a:spcPct val="0"/>
              </a:spcBef>
              <a:spcAft>
                <a:spcPct val="0"/>
              </a:spcAft>
              <a:defRPr>
                <a:solidFill>
                  <a:schemeClr val="tx1"/>
                </a:solidFill>
                <a:latin typeface="Arial" pitchFamily="34" charset="0"/>
                <a:ea typeface="MS Pゴシック" pitchFamily="-92" charset="-128"/>
              </a:defRPr>
            </a:lvl8pPr>
            <a:lvl9pPr marL="3886200" indent="-228600" eaLnBrk="0" fontAlgn="base" hangingPunct="0">
              <a:spcBef>
                <a:spcPct val="0"/>
              </a:spcBef>
              <a:spcAft>
                <a:spcPct val="0"/>
              </a:spcAft>
              <a:defRPr>
                <a:solidFill>
                  <a:schemeClr val="tx1"/>
                </a:solidFill>
                <a:latin typeface="Arial" pitchFamily="34" charset="0"/>
                <a:ea typeface="MS Pゴシック" pitchFamily="-92" charset="-128"/>
              </a:defRPr>
            </a:lvl9pPr>
          </a:lstStyle>
          <a:p>
            <a:pPr algn="ctr" eaLnBrk="1" hangingPunct="1">
              <a:spcAft>
                <a:spcPts val="1000"/>
              </a:spcAft>
            </a:pPr>
            <a:r>
              <a:rPr lang="en-US" altLang="en-US" dirty="0">
                <a:latin typeface="Calibri" pitchFamily="34" charset="0"/>
              </a:rPr>
              <a:t>Step 2:</a:t>
            </a:r>
          </a:p>
          <a:p>
            <a:pPr algn="ctr" eaLnBrk="1" hangingPunct="1">
              <a:spcAft>
                <a:spcPts val="1000"/>
              </a:spcAft>
            </a:pPr>
            <a:r>
              <a:rPr lang="en-US" altLang="en-US" dirty="0">
                <a:latin typeface="Calibri" pitchFamily="34" charset="0"/>
              </a:rPr>
              <a:t>Create specific learning goals based on pre-assessment</a:t>
            </a:r>
          </a:p>
          <a:p>
            <a:pPr algn="ctr" eaLnBrk="1" hangingPunct="1">
              <a:spcAft>
                <a:spcPts val="1000"/>
              </a:spcAft>
            </a:pPr>
            <a:r>
              <a:rPr lang="en-US" altLang="en-US" dirty="0">
                <a:latin typeface="Calibri" pitchFamily="34" charset="0"/>
              </a:rPr>
              <a:t/>
            </a:r>
            <a:br>
              <a:rPr lang="en-US" altLang="en-US" dirty="0">
                <a:latin typeface="Calibri" pitchFamily="34" charset="0"/>
              </a:rPr>
            </a:br>
            <a:r>
              <a:rPr lang="en-US" altLang="en-US" dirty="0">
                <a:latin typeface="Calibri" pitchFamily="34" charset="0"/>
              </a:rPr>
              <a:t/>
            </a:r>
            <a:br>
              <a:rPr lang="en-US" altLang="en-US" dirty="0">
                <a:latin typeface="Calibri" pitchFamily="34" charset="0"/>
              </a:rPr>
            </a:br>
            <a:endParaRPr lang="en-US" altLang="en-US" sz="3200" dirty="0"/>
          </a:p>
        </p:txBody>
      </p:sp>
      <p:cxnSp>
        <p:nvCxnSpPr>
          <p:cNvPr id="26630" name="AutoShape 4"/>
          <p:cNvCxnSpPr>
            <a:cxnSpLocks noChangeShapeType="1"/>
          </p:cNvCxnSpPr>
          <p:nvPr/>
        </p:nvCxnSpPr>
        <p:spPr bwMode="auto">
          <a:xfrm>
            <a:off x="1752600" y="4267200"/>
            <a:ext cx="40957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6631" name="AutoShape 5"/>
          <p:cNvCxnSpPr>
            <a:cxnSpLocks noChangeShapeType="1"/>
          </p:cNvCxnSpPr>
          <p:nvPr/>
        </p:nvCxnSpPr>
        <p:spPr bwMode="auto">
          <a:xfrm>
            <a:off x="3886200" y="4267200"/>
            <a:ext cx="31432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7896" name="Rectangle 1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itchFamily="34" charset="0"/>
                <a:ea typeface="MS Pゴシック" pitchFamily="-92" charset="-128"/>
              </a:defRPr>
            </a:lvl1pPr>
            <a:lvl2pPr marL="742950" indent="-285750" eaLnBrk="0" hangingPunct="0">
              <a:defRPr>
                <a:solidFill>
                  <a:schemeClr val="tx1"/>
                </a:solidFill>
                <a:latin typeface="Arial" pitchFamily="34" charset="0"/>
                <a:ea typeface="MS Pゴシック" pitchFamily="-92" charset="-128"/>
              </a:defRPr>
            </a:lvl2pPr>
            <a:lvl3pPr marL="1143000" indent="-228600" eaLnBrk="0" hangingPunct="0">
              <a:defRPr>
                <a:solidFill>
                  <a:schemeClr val="tx1"/>
                </a:solidFill>
                <a:latin typeface="Arial" pitchFamily="34" charset="0"/>
                <a:ea typeface="MS Pゴシック" pitchFamily="-92" charset="-128"/>
              </a:defRPr>
            </a:lvl3pPr>
            <a:lvl4pPr marL="1600200" indent="-228600" eaLnBrk="0" hangingPunct="0">
              <a:defRPr>
                <a:solidFill>
                  <a:schemeClr val="tx1"/>
                </a:solidFill>
                <a:latin typeface="Arial" pitchFamily="34" charset="0"/>
                <a:ea typeface="MS Pゴシック" pitchFamily="-92" charset="-128"/>
              </a:defRPr>
            </a:lvl4pPr>
            <a:lvl5pPr marL="2057400" indent="-228600" eaLnBrk="0" hangingPunct="0">
              <a:defRPr>
                <a:solidFill>
                  <a:schemeClr val="tx1"/>
                </a:solidFill>
                <a:latin typeface="Arial" pitchFamily="34" charset="0"/>
                <a:ea typeface="MS Pゴシック" pitchFamily="-92" charset="-128"/>
              </a:defRPr>
            </a:lvl5pPr>
            <a:lvl6pPr marL="2514600" indent="-228600" eaLnBrk="0" fontAlgn="base" hangingPunct="0">
              <a:spcBef>
                <a:spcPct val="0"/>
              </a:spcBef>
              <a:spcAft>
                <a:spcPct val="0"/>
              </a:spcAft>
              <a:defRPr>
                <a:solidFill>
                  <a:schemeClr val="tx1"/>
                </a:solidFill>
                <a:latin typeface="Arial" pitchFamily="34" charset="0"/>
                <a:ea typeface="MS Pゴシック" pitchFamily="-92" charset="-128"/>
              </a:defRPr>
            </a:lvl6pPr>
            <a:lvl7pPr marL="2971800" indent="-228600" eaLnBrk="0" fontAlgn="base" hangingPunct="0">
              <a:spcBef>
                <a:spcPct val="0"/>
              </a:spcBef>
              <a:spcAft>
                <a:spcPct val="0"/>
              </a:spcAft>
              <a:defRPr>
                <a:solidFill>
                  <a:schemeClr val="tx1"/>
                </a:solidFill>
                <a:latin typeface="Arial" pitchFamily="34" charset="0"/>
                <a:ea typeface="MS Pゴシック" pitchFamily="-92" charset="-128"/>
              </a:defRPr>
            </a:lvl7pPr>
            <a:lvl8pPr marL="3429000" indent="-228600" eaLnBrk="0" fontAlgn="base" hangingPunct="0">
              <a:spcBef>
                <a:spcPct val="0"/>
              </a:spcBef>
              <a:spcAft>
                <a:spcPct val="0"/>
              </a:spcAft>
              <a:defRPr>
                <a:solidFill>
                  <a:schemeClr val="tx1"/>
                </a:solidFill>
                <a:latin typeface="Arial" pitchFamily="34" charset="0"/>
                <a:ea typeface="MS Pゴシック" pitchFamily="-92" charset="-128"/>
              </a:defRPr>
            </a:lvl8pPr>
            <a:lvl9pPr marL="3886200" indent="-228600" eaLnBrk="0" fontAlgn="base" hangingPunct="0">
              <a:spcBef>
                <a:spcPct val="0"/>
              </a:spcBef>
              <a:spcAft>
                <a:spcPct val="0"/>
              </a:spcAft>
              <a:defRPr>
                <a:solidFill>
                  <a:schemeClr val="tx1"/>
                </a:solidFill>
                <a:latin typeface="Arial" pitchFamily="34" charset="0"/>
                <a:ea typeface="MS Pゴシック" pitchFamily="-92" charset="-128"/>
              </a:defRPr>
            </a:lvl9pPr>
          </a:lstStyle>
          <a:p>
            <a:pPr eaLnBrk="1" hangingPunct="1"/>
            <a:endParaRPr lang="en-US" altLang="en-US" dirty="0">
              <a:latin typeface="Verdana" pitchFamily="34" charset="0"/>
            </a:endParaRPr>
          </a:p>
        </p:txBody>
      </p:sp>
      <p:grpSp>
        <p:nvGrpSpPr>
          <p:cNvPr id="2" name="Diagram 6"/>
          <p:cNvGrpSpPr>
            <a:grpSpLocks noChangeAspect="1"/>
          </p:cNvGrpSpPr>
          <p:nvPr/>
        </p:nvGrpSpPr>
        <p:grpSpPr bwMode="auto">
          <a:xfrm>
            <a:off x="4225925" y="2057400"/>
            <a:ext cx="2776538" cy="4124325"/>
            <a:chOff x="2867" y="1917"/>
            <a:chExt cx="9839" cy="8994"/>
          </a:xfrm>
        </p:grpSpPr>
        <p:sp>
          <p:nvSpPr>
            <p:cNvPr id="37900" name="_s37898"/>
            <p:cNvSpPr>
              <a:spLocks noChangeArrowheads="1" noTextEdit="1"/>
            </p:cNvSpPr>
            <p:nvPr/>
          </p:nvSpPr>
          <p:spPr bwMode="auto">
            <a:xfrm>
              <a:off x="4635" y="1917"/>
              <a:ext cx="6169" cy="616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2 w 21600"/>
                <a:gd name="T19" fmla="*/ 3162 h 21600"/>
                <a:gd name="T20" fmla="*/ 18438 w 21600"/>
                <a:gd name="T21" fmla="*/ 18438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2663" y="3845"/>
                  </a:moveTo>
                  <a:cubicBezTo>
                    <a:pt x="12055" y="3682"/>
                    <a:pt x="11429" y="3600"/>
                    <a:pt x="10800" y="3600"/>
                  </a:cubicBezTo>
                  <a:cubicBezTo>
                    <a:pt x="8227" y="3599"/>
                    <a:pt x="5850" y="4972"/>
                    <a:pt x="4564" y="7200"/>
                  </a:cubicBezTo>
                  <a:lnTo>
                    <a:pt x="1446" y="5400"/>
                  </a:lnTo>
                  <a:cubicBezTo>
                    <a:pt x="3376" y="2058"/>
                    <a:pt x="6941" y="-1"/>
                    <a:pt x="10800" y="0"/>
                  </a:cubicBezTo>
                  <a:cubicBezTo>
                    <a:pt x="11743" y="0"/>
                    <a:pt x="12683" y="123"/>
                    <a:pt x="13595" y="368"/>
                  </a:cubicBezTo>
                  <a:lnTo>
                    <a:pt x="14294" y="-2240"/>
                  </a:lnTo>
                  <a:lnTo>
                    <a:pt x="17476" y="3271"/>
                  </a:lnTo>
                  <a:lnTo>
                    <a:pt x="11964" y="6453"/>
                  </a:lnTo>
                  <a:lnTo>
                    <a:pt x="12663" y="3845"/>
                  </a:lnTo>
                  <a:close/>
                </a:path>
              </a:pathLst>
            </a:custGeom>
            <a:solidFill>
              <a:srgbClr val="BBE0E3"/>
            </a:solidFill>
            <a:ln w="9525">
              <a:solidFill>
                <a:srgbClr val="000000"/>
              </a:solidFill>
              <a:miter lim="800000"/>
              <a:headEnd/>
              <a:tailEnd/>
            </a:ln>
          </p:spPr>
          <p:txBody>
            <a:bodyPr anchor="ctr"/>
            <a:lstStyle/>
            <a:p>
              <a:endParaRPr lang="en-US" dirty="0"/>
            </a:p>
          </p:txBody>
        </p:sp>
        <p:sp>
          <p:nvSpPr>
            <p:cNvPr id="37901" name="_s37897"/>
            <p:cNvSpPr>
              <a:spLocks noChangeArrowheads="1" noTextEdit="1"/>
            </p:cNvSpPr>
            <p:nvPr/>
          </p:nvSpPr>
          <p:spPr bwMode="auto">
            <a:xfrm rot="10800000">
              <a:off x="4095" y="4742"/>
              <a:ext cx="6169" cy="616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2 w 21600"/>
                <a:gd name="T19" fmla="*/ 3162 h 21600"/>
                <a:gd name="T20" fmla="*/ 18438 w 21600"/>
                <a:gd name="T21" fmla="*/ 18438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2663" y="3845"/>
                  </a:moveTo>
                  <a:cubicBezTo>
                    <a:pt x="12055" y="3682"/>
                    <a:pt x="11429" y="3600"/>
                    <a:pt x="10800" y="3600"/>
                  </a:cubicBezTo>
                  <a:cubicBezTo>
                    <a:pt x="8227" y="3599"/>
                    <a:pt x="5850" y="4972"/>
                    <a:pt x="4564" y="7200"/>
                  </a:cubicBezTo>
                  <a:lnTo>
                    <a:pt x="1446" y="5400"/>
                  </a:lnTo>
                  <a:cubicBezTo>
                    <a:pt x="3376" y="2058"/>
                    <a:pt x="6941" y="-1"/>
                    <a:pt x="10800" y="0"/>
                  </a:cubicBezTo>
                  <a:cubicBezTo>
                    <a:pt x="11743" y="0"/>
                    <a:pt x="12683" y="123"/>
                    <a:pt x="13595" y="368"/>
                  </a:cubicBezTo>
                  <a:lnTo>
                    <a:pt x="14294" y="-2240"/>
                  </a:lnTo>
                  <a:lnTo>
                    <a:pt x="17476" y="3271"/>
                  </a:lnTo>
                  <a:lnTo>
                    <a:pt x="11964" y="6453"/>
                  </a:lnTo>
                  <a:lnTo>
                    <a:pt x="12663" y="3845"/>
                  </a:lnTo>
                  <a:close/>
                </a:path>
              </a:pathLst>
            </a:custGeom>
            <a:solidFill>
              <a:srgbClr val="BBE0E3"/>
            </a:solidFill>
            <a:ln w="9525">
              <a:solidFill>
                <a:srgbClr val="000000"/>
              </a:solidFill>
              <a:miter lim="800000"/>
              <a:headEnd/>
              <a:tailEnd/>
            </a:ln>
          </p:spPr>
          <p:txBody>
            <a:bodyPr anchor="ctr"/>
            <a:lstStyle/>
            <a:p>
              <a:endParaRPr lang="en-US" dirty="0"/>
            </a:p>
          </p:txBody>
        </p:sp>
        <p:sp>
          <p:nvSpPr>
            <p:cNvPr id="19" name="_s37896"/>
            <p:cNvSpPr>
              <a:spLocks noChangeArrowheads="1"/>
            </p:cNvSpPr>
            <p:nvPr/>
          </p:nvSpPr>
          <p:spPr bwMode="auto">
            <a:xfrm>
              <a:off x="8954" y="4396"/>
              <a:ext cx="3752" cy="4151"/>
            </a:xfrm>
            <a:prstGeom prst="rect">
              <a:avLst/>
            </a:prstGeom>
            <a:solidFill>
              <a:schemeClr val="accent2">
                <a:lumMod val="40000"/>
                <a:lumOff val="60000"/>
              </a:schemeClr>
            </a:solidFill>
            <a:ln w="9525">
              <a:solidFill>
                <a:srgbClr val="000000"/>
              </a:solidFill>
              <a:miter lim="800000"/>
              <a:headEnd/>
              <a:tailEnd/>
            </a:ln>
          </p:spPr>
          <p:txBody>
            <a:bodyPr lIns="0" tIns="0" rIns="0" bIns="0" anchor="ctr"/>
            <a:lstStyle/>
            <a:p>
              <a:pPr algn="ctr">
                <a:defRPr/>
              </a:pPr>
              <a:r>
                <a:rPr lang="en-US" sz="1600" dirty="0">
                  <a:latin typeface="Times New Roman" pitchFamily="18" charset="0"/>
                  <a:ea typeface="SimSun"/>
                  <a:cs typeface="Times New Roman" pitchFamily="18" charset="0"/>
                </a:rPr>
                <a:t>Step 4: </a:t>
              </a:r>
              <a:br>
                <a:rPr lang="en-US" sz="1600" dirty="0">
                  <a:latin typeface="Times New Roman" pitchFamily="18" charset="0"/>
                  <a:ea typeface="SimSun"/>
                  <a:cs typeface="Times New Roman" pitchFamily="18" charset="0"/>
                </a:rPr>
              </a:br>
              <a:r>
                <a:rPr lang="en-US" sz="1600" dirty="0">
                  <a:latin typeface="Times New Roman" pitchFamily="18" charset="0"/>
                  <a:ea typeface="SimSun"/>
                  <a:cs typeface="Times New Roman" pitchFamily="18" charset="0"/>
                </a:rPr>
                <a:t>Monitor student progress through on-going formative assessment</a:t>
              </a:r>
              <a:endParaRPr lang="en-US" sz="4000" dirty="0">
                <a:ea typeface="+mn-ea"/>
              </a:endParaRPr>
            </a:p>
          </p:txBody>
        </p:sp>
        <p:sp>
          <p:nvSpPr>
            <p:cNvPr id="20" name="_s37895"/>
            <p:cNvSpPr>
              <a:spLocks noChangeArrowheads="1"/>
            </p:cNvSpPr>
            <p:nvPr/>
          </p:nvSpPr>
          <p:spPr bwMode="auto">
            <a:xfrm>
              <a:off x="2867" y="4333"/>
              <a:ext cx="3510" cy="4320"/>
            </a:xfrm>
            <a:prstGeom prst="rect">
              <a:avLst/>
            </a:prstGeom>
            <a:solidFill>
              <a:schemeClr val="accent2">
                <a:lumMod val="40000"/>
                <a:lumOff val="60000"/>
              </a:schemeClr>
            </a:solidFill>
            <a:ln w="9525">
              <a:solidFill>
                <a:srgbClr val="000000"/>
              </a:solidFill>
              <a:miter lim="800000"/>
              <a:headEnd/>
              <a:tailEnd/>
            </a:ln>
          </p:spPr>
          <p:txBody>
            <a:bodyPr lIns="0" tIns="0" rIns="0" bIns="0" anchor="ctr"/>
            <a:lstStyle/>
            <a:p>
              <a:pPr algn="ctr">
                <a:defRPr/>
              </a:pPr>
              <a:r>
                <a:rPr lang="en-US" sz="1600" dirty="0">
                  <a:latin typeface="Times New Roman" pitchFamily="18" charset="0"/>
                  <a:ea typeface="SimSun"/>
                  <a:cs typeface="Times New Roman" pitchFamily="18" charset="0"/>
                </a:rPr>
                <a:t>Step 3:  Create and implement teaching and learning strategies </a:t>
              </a:r>
              <a:endParaRPr lang="en-US" sz="4000" dirty="0">
                <a:ea typeface="+mn-ea"/>
              </a:endParaRPr>
            </a:p>
          </p:txBody>
        </p:sp>
      </p:grpSp>
      <p:sp>
        <p:nvSpPr>
          <p:cNvPr id="26634" name="AutoShape 15"/>
          <p:cNvSpPr>
            <a:spLocks noChangeArrowheads="1"/>
          </p:cNvSpPr>
          <p:nvPr/>
        </p:nvSpPr>
        <p:spPr bwMode="auto">
          <a:xfrm>
            <a:off x="7315200" y="2971800"/>
            <a:ext cx="1666875" cy="2209800"/>
          </a:xfrm>
          <a:prstGeom prst="roundRect">
            <a:avLst>
              <a:gd name="adj" fmla="val 16667"/>
            </a:avLst>
          </a:prstGeom>
          <a:solidFill>
            <a:schemeClr val="bg1"/>
          </a:solidFill>
          <a:ln w="9525">
            <a:solidFill>
              <a:srgbClr val="000000"/>
            </a:solidFill>
            <a:round/>
            <a:headEnd/>
            <a:tailEnd/>
          </a:ln>
        </p:spPr>
        <p:txBody>
          <a:bodyPr/>
          <a:lstStyle>
            <a:lvl1pPr eaLnBrk="0" hangingPunct="0">
              <a:defRPr>
                <a:solidFill>
                  <a:schemeClr val="tx1"/>
                </a:solidFill>
                <a:latin typeface="Arial" pitchFamily="34" charset="0"/>
                <a:ea typeface="MS Pゴシック" pitchFamily="-92" charset="-128"/>
              </a:defRPr>
            </a:lvl1pPr>
            <a:lvl2pPr marL="742950" indent="-285750" eaLnBrk="0" hangingPunct="0">
              <a:defRPr>
                <a:solidFill>
                  <a:schemeClr val="tx1"/>
                </a:solidFill>
                <a:latin typeface="Arial" pitchFamily="34" charset="0"/>
                <a:ea typeface="MS Pゴシック" pitchFamily="-92" charset="-128"/>
              </a:defRPr>
            </a:lvl2pPr>
            <a:lvl3pPr marL="1143000" indent="-228600" eaLnBrk="0" hangingPunct="0">
              <a:defRPr>
                <a:solidFill>
                  <a:schemeClr val="tx1"/>
                </a:solidFill>
                <a:latin typeface="Arial" pitchFamily="34" charset="0"/>
                <a:ea typeface="MS Pゴシック" pitchFamily="-92" charset="-128"/>
              </a:defRPr>
            </a:lvl3pPr>
            <a:lvl4pPr marL="1600200" indent="-228600" eaLnBrk="0" hangingPunct="0">
              <a:defRPr>
                <a:solidFill>
                  <a:schemeClr val="tx1"/>
                </a:solidFill>
                <a:latin typeface="Arial" pitchFamily="34" charset="0"/>
                <a:ea typeface="MS Pゴシック" pitchFamily="-92" charset="-128"/>
              </a:defRPr>
            </a:lvl4pPr>
            <a:lvl5pPr marL="2057400" indent="-228600" eaLnBrk="0" hangingPunct="0">
              <a:defRPr>
                <a:solidFill>
                  <a:schemeClr val="tx1"/>
                </a:solidFill>
                <a:latin typeface="Arial" pitchFamily="34" charset="0"/>
                <a:ea typeface="MS Pゴシック" pitchFamily="-92" charset="-128"/>
              </a:defRPr>
            </a:lvl5pPr>
            <a:lvl6pPr marL="2514600" indent="-228600" eaLnBrk="0" fontAlgn="base" hangingPunct="0">
              <a:spcBef>
                <a:spcPct val="0"/>
              </a:spcBef>
              <a:spcAft>
                <a:spcPct val="0"/>
              </a:spcAft>
              <a:defRPr>
                <a:solidFill>
                  <a:schemeClr val="tx1"/>
                </a:solidFill>
                <a:latin typeface="Arial" pitchFamily="34" charset="0"/>
                <a:ea typeface="MS Pゴシック" pitchFamily="-92" charset="-128"/>
              </a:defRPr>
            </a:lvl6pPr>
            <a:lvl7pPr marL="2971800" indent="-228600" eaLnBrk="0" fontAlgn="base" hangingPunct="0">
              <a:spcBef>
                <a:spcPct val="0"/>
              </a:spcBef>
              <a:spcAft>
                <a:spcPct val="0"/>
              </a:spcAft>
              <a:defRPr>
                <a:solidFill>
                  <a:schemeClr val="tx1"/>
                </a:solidFill>
                <a:latin typeface="Arial" pitchFamily="34" charset="0"/>
                <a:ea typeface="MS Pゴシック" pitchFamily="-92" charset="-128"/>
              </a:defRPr>
            </a:lvl7pPr>
            <a:lvl8pPr marL="3429000" indent="-228600" eaLnBrk="0" fontAlgn="base" hangingPunct="0">
              <a:spcBef>
                <a:spcPct val="0"/>
              </a:spcBef>
              <a:spcAft>
                <a:spcPct val="0"/>
              </a:spcAft>
              <a:defRPr>
                <a:solidFill>
                  <a:schemeClr val="tx1"/>
                </a:solidFill>
                <a:latin typeface="Arial" pitchFamily="34" charset="0"/>
                <a:ea typeface="MS Pゴシック" pitchFamily="-92" charset="-128"/>
              </a:defRPr>
            </a:lvl8pPr>
            <a:lvl9pPr marL="3886200" indent="-228600" eaLnBrk="0" fontAlgn="base" hangingPunct="0">
              <a:spcBef>
                <a:spcPct val="0"/>
              </a:spcBef>
              <a:spcAft>
                <a:spcPct val="0"/>
              </a:spcAft>
              <a:defRPr>
                <a:solidFill>
                  <a:schemeClr val="tx1"/>
                </a:solidFill>
                <a:latin typeface="Arial" pitchFamily="34" charset="0"/>
                <a:ea typeface="MS Pゴシック" pitchFamily="-92" charset="-128"/>
              </a:defRPr>
            </a:lvl9pPr>
          </a:lstStyle>
          <a:p>
            <a:pPr algn="ctr" eaLnBrk="1" hangingPunct="1">
              <a:spcAft>
                <a:spcPts val="1000"/>
              </a:spcAft>
            </a:pPr>
            <a:r>
              <a:rPr lang="en-US" altLang="en-US" sz="1600" dirty="0">
                <a:latin typeface="Calibri" pitchFamily="34" charset="0"/>
              </a:rPr>
              <a:t>Step 5:</a:t>
            </a:r>
          </a:p>
          <a:p>
            <a:pPr algn="ctr" eaLnBrk="1" hangingPunct="1">
              <a:spcAft>
                <a:spcPts val="1000"/>
              </a:spcAft>
            </a:pPr>
            <a:r>
              <a:rPr lang="en-US" altLang="en-US" sz="1600" dirty="0">
                <a:latin typeface="Calibri" pitchFamily="34" charset="0"/>
              </a:rPr>
              <a:t>Determine whether the students achieved the goal</a:t>
            </a:r>
            <a:endParaRPr lang="en-US" altLang="en-US" sz="2800" dirty="0"/>
          </a:p>
        </p:txBody>
      </p:sp>
      <p:cxnSp>
        <p:nvCxnSpPr>
          <p:cNvPr id="26635" name="AutoShape 16"/>
          <p:cNvCxnSpPr>
            <a:cxnSpLocks noChangeShapeType="1"/>
          </p:cNvCxnSpPr>
          <p:nvPr/>
        </p:nvCxnSpPr>
        <p:spPr bwMode="auto">
          <a:xfrm>
            <a:off x="7010400" y="4038600"/>
            <a:ext cx="31432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6632948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628"/>
                                        </p:tgtEl>
                                        <p:attrNameLst>
                                          <p:attrName>style.visibility</p:attrName>
                                        </p:attrNameLst>
                                      </p:cBhvr>
                                      <p:to>
                                        <p:strVal val="visible"/>
                                      </p:to>
                                    </p:set>
                                    <p:animEffect transition="in" filter="fade">
                                      <p:cBhvr>
                                        <p:cTn id="7" dur="2000"/>
                                        <p:tgtEl>
                                          <p:spTgt spid="266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6630"/>
                                        </p:tgtEl>
                                        <p:attrNameLst>
                                          <p:attrName>style.visibility</p:attrName>
                                        </p:attrNameLst>
                                      </p:cBhvr>
                                      <p:to>
                                        <p:strVal val="visible"/>
                                      </p:to>
                                    </p:set>
                                    <p:animEffect transition="in" filter="fade">
                                      <p:cBhvr>
                                        <p:cTn id="12" dur="2000"/>
                                        <p:tgtEl>
                                          <p:spTgt spid="26630"/>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6629"/>
                                        </p:tgtEl>
                                        <p:attrNameLst>
                                          <p:attrName>style.visibility</p:attrName>
                                        </p:attrNameLst>
                                      </p:cBhvr>
                                      <p:to>
                                        <p:strVal val="visible"/>
                                      </p:to>
                                    </p:set>
                                    <p:animEffect transition="in" filter="fade">
                                      <p:cBhvr>
                                        <p:cTn id="15" dur="2000"/>
                                        <p:tgtEl>
                                          <p:spTgt spid="2662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nodeType="clickEffect">
                                  <p:stCondLst>
                                    <p:cond delay="0"/>
                                  </p:stCondLst>
                                  <p:childTnLst>
                                    <p:set>
                                      <p:cBhvr>
                                        <p:cTn id="19" dur="1" fill="hold">
                                          <p:stCondLst>
                                            <p:cond delay="0"/>
                                          </p:stCondLst>
                                        </p:cTn>
                                        <p:tgtEl>
                                          <p:spTgt spid="26631"/>
                                        </p:tgtEl>
                                        <p:attrNameLst>
                                          <p:attrName>style.visibility</p:attrName>
                                        </p:attrNameLst>
                                      </p:cBhvr>
                                      <p:to>
                                        <p:strVal val="visible"/>
                                      </p:to>
                                    </p:set>
                                    <p:animEffect transition="in" filter="fade">
                                      <p:cBhvr>
                                        <p:cTn id="20" dur="2000"/>
                                        <p:tgtEl>
                                          <p:spTgt spid="26631"/>
                                        </p:tgtEl>
                                      </p:cBhvr>
                                    </p:animEffect>
                                  </p:childTnLst>
                                </p:cTn>
                              </p:par>
                              <p:par>
                                <p:cTn id="21" presetID="10" presetClass="entr" presetSubtype="0" fill="hold" nodeType="with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2000"/>
                                        <p:tgtEl>
                                          <p:spTgt spid="2"/>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nodeType="clickEffect">
                                  <p:stCondLst>
                                    <p:cond delay="0"/>
                                  </p:stCondLst>
                                  <p:childTnLst>
                                    <p:set>
                                      <p:cBhvr>
                                        <p:cTn id="27" dur="1" fill="hold">
                                          <p:stCondLst>
                                            <p:cond delay="0"/>
                                          </p:stCondLst>
                                        </p:cTn>
                                        <p:tgtEl>
                                          <p:spTgt spid="26635"/>
                                        </p:tgtEl>
                                        <p:attrNameLst>
                                          <p:attrName>style.visibility</p:attrName>
                                        </p:attrNameLst>
                                      </p:cBhvr>
                                      <p:to>
                                        <p:strVal val="visible"/>
                                      </p:to>
                                    </p:set>
                                    <p:animEffect transition="in" filter="fade">
                                      <p:cBhvr>
                                        <p:cTn id="28" dur="2000"/>
                                        <p:tgtEl>
                                          <p:spTgt spid="26635"/>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6634"/>
                                        </p:tgtEl>
                                        <p:attrNameLst>
                                          <p:attrName>style.visibility</p:attrName>
                                        </p:attrNameLst>
                                      </p:cBhvr>
                                      <p:to>
                                        <p:strVal val="visible"/>
                                      </p:to>
                                    </p:set>
                                    <p:animEffect transition="in" filter="fade">
                                      <p:cBhvr>
                                        <p:cTn id="31" dur="2000"/>
                                        <p:tgtEl>
                                          <p:spTgt spid="266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animBg="1"/>
      <p:bldP spid="26629" grpId="0" animBg="1"/>
      <p:bldP spid="2663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685800" y="228600"/>
            <a:ext cx="7772400" cy="1143000"/>
          </a:xfrm>
        </p:spPr>
        <p:txBody>
          <a:bodyPr/>
          <a:lstStyle/>
          <a:p>
            <a:pPr eaLnBrk="1" hangingPunct="1">
              <a:defRPr/>
            </a:pPr>
            <a:r>
              <a:rPr lang="en-US" sz="3200" dirty="0" smtClean="0"/>
              <a:t>What does research say about goal setting for student achievement?</a:t>
            </a:r>
          </a:p>
        </p:txBody>
      </p:sp>
      <p:sp>
        <p:nvSpPr>
          <p:cNvPr id="47107" name="Rectangle 3"/>
          <p:cNvSpPr>
            <a:spLocks noGrp="1" noChangeArrowheads="1"/>
          </p:cNvSpPr>
          <p:nvPr>
            <p:ph idx="1"/>
          </p:nvPr>
        </p:nvSpPr>
        <p:spPr>
          <a:xfrm>
            <a:off x="533400" y="1447800"/>
            <a:ext cx="8229600" cy="4800600"/>
          </a:xfrm>
        </p:spPr>
        <p:txBody>
          <a:bodyPr/>
          <a:lstStyle/>
          <a:p>
            <a:pPr eaLnBrk="1" hangingPunct="1">
              <a:lnSpc>
                <a:spcPct val="80000"/>
              </a:lnSpc>
              <a:spcBef>
                <a:spcPct val="40000"/>
              </a:spcBef>
              <a:buFont typeface="Wingdings" pitchFamily="2" charset="2"/>
              <a:buChar char="ü"/>
              <a:defRPr/>
            </a:pPr>
            <a:r>
              <a:rPr lang="en-US" sz="1600" dirty="0">
                <a:solidFill>
                  <a:schemeClr val="tx1"/>
                </a:solidFill>
              </a:rPr>
              <a:t>Linked to mastery learning</a:t>
            </a:r>
          </a:p>
          <a:p>
            <a:pPr lvl="1" eaLnBrk="1" hangingPunct="1">
              <a:lnSpc>
                <a:spcPct val="80000"/>
              </a:lnSpc>
              <a:spcBef>
                <a:spcPct val="40000"/>
              </a:spcBef>
              <a:buFontTx/>
              <a:buChar char="•"/>
              <a:defRPr/>
            </a:pPr>
            <a:r>
              <a:rPr lang="en-US" sz="1200" dirty="0">
                <a:solidFill>
                  <a:schemeClr val="tx1"/>
                </a:solidFill>
              </a:rPr>
              <a:t>1 standard deviation higher on average compared with conventional instruction (Bloom, 1984)</a:t>
            </a:r>
          </a:p>
          <a:p>
            <a:pPr lvl="1" eaLnBrk="1" hangingPunct="1">
              <a:lnSpc>
                <a:spcPct val="80000"/>
              </a:lnSpc>
              <a:spcBef>
                <a:spcPct val="40000"/>
              </a:spcBef>
              <a:buFontTx/>
              <a:buChar char="•"/>
              <a:defRPr/>
            </a:pPr>
            <a:r>
              <a:rPr lang="en-US" sz="1200" dirty="0">
                <a:solidFill>
                  <a:schemeClr val="tx1"/>
                </a:solidFill>
              </a:rPr>
              <a:t>Includes formative assessments, frequent corrective feedback</a:t>
            </a:r>
          </a:p>
          <a:p>
            <a:pPr eaLnBrk="1" hangingPunct="1">
              <a:lnSpc>
                <a:spcPct val="80000"/>
              </a:lnSpc>
              <a:spcBef>
                <a:spcPct val="40000"/>
              </a:spcBef>
              <a:buFont typeface="Wingdings" pitchFamily="2" charset="2"/>
              <a:buChar char="ü"/>
              <a:defRPr/>
            </a:pPr>
            <a:r>
              <a:rPr lang="en-US" sz="1600" dirty="0">
                <a:solidFill>
                  <a:schemeClr val="tx1"/>
                </a:solidFill>
              </a:rPr>
              <a:t>Linked to enhancing pre-requisite cognitive skills</a:t>
            </a:r>
          </a:p>
          <a:p>
            <a:pPr lvl="1" eaLnBrk="1" hangingPunct="1">
              <a:lnSpc>
                <a:spcPct val="80000"/>
              </a:lnSpc>
              <a:spcBef>
                <a:spcPct val="40000"/>
              </a:spcBef>
              <a:buFontTx/>
              <a:buChar char="•"/>
              <a:defRPr/>
            </a:pPr>
            <a:r>
              <a:rPr lang="en-US" sz="1200" dirty="0">
                <a:solidFill>
                  <a:schemeClr val="tx1"/>
                </a:solidFill>
              </a:rPr>
              <a:t>.7 standard deviation higher on average compared with conventional instruction (Walberg, 1984)</a:t>
            </a:r>
          </a:p>
          <a:p>
            <a:pPr lvl="1" eaLnBrk="1" hangingPunct="1">
              <a:lnSpc>
                <a:spcPct val="80000"/>
              </a:lnSpc>
              <a:spcBef>
                <a:spcPct val="40000"/>
              </a:spcBef>
              <a:buFontTx/>
              <a:buChar char="•"/>
              <a:defRPr/>
            </a:pPr>
            <a:r>
              <a:rPr lang="en-US" sz="1200" dirty="0">
                <a:solidFill>
                  <a:schemeClr val="tx1"/>
                </a:solidFill>
              </a:rPr>
              <a:t>Includes initial skills assessment and teaching prerequisite skills that are lacking</a:t>
            </a:r>
          </a:p>
          <a:p>
            <a:pPr eaLnBrk="1" hangingPunct="1">
              <a:lnSpc>
                <a:spcPct val="80000"/>
              </a:lnSpc>
              <a:spcBef>
                <a:spcPct val="40000"/>
              </a:spcBef>
              <a:buFont typeface="Wingdings" pitchFamily="2" charset="2"/>
              <a:buChar char="ü"/>
              <a:defRPr/>
            </a:pPr>
            <a:r>
              <a:rPr lang="en-US" sz="1600" dirty="0">
                <a:solidFill>
                  <a:schemeClr val="tx1"/>
                </a:solidFill>
              </a:rPr>
              <a:t>Linked to assessment for learning</a:t>
            </a:r>
          </a:p>
          <a:p>
            <a:pPr lvl="1" eaLnBrk="1" hangingPunct="1">
              <a:lnSpc>
                <a:spcPct val="80000"/>
              </a:lnSpc>
              <a:spcBef>
                <a:spcPct val="40000"/>
              </a:spcBef>
              <a:buFontTx/>
              <a:buChar char="•"/>
              <a:defRPr/>
            </a:pPr>
            <a:r>
              <a:rPr lang="en-US" sz="1200" dirty="0">
                <a:solidFill>
                  <a:schemeClr val="tx1"/>
                </a:solidFill>
              </a:rPr>
              <a:t>Formative assessment in the classroom can result in increases in student learning up to two grade levels (Assessment Reform Group, 2000)</a:t>
            </a:r>
          </a:p>
          <a:p>
            <a:pPr eaLnBrk="1" hangingPunct="1">
              <a:lnSpc>
                <a:spcPct val="80000"/>
              </a:lnSpc>
              <a:spcBef>
                <a:spcPct val="40000"/>
              </a:spcBef>
              <a:buFont typeface="Wingdings" pitchFamily="2" charset="2"/>
              <a:buChar char="ü"/>
              <a:defRPr/>
            </a:pPr>
            <a:r>
              <a:rPr lang="en-US" sz="1600" dirty="0">
                <a:solidFill>
                  <a:schemeClr val="tx1"/>
                </a:solidFill>
              </a:rPr>
              <a:t>Linked to standards-based performance assessment</a:t>
            </a:r>
          </a:p>
          <a:p>
            <a:pPr lvl="1" eaLnBrk="1" hangingPunct="1">
              <a:lnSpc>
                <a:spcPct val="80000"/>
              </a:lnSpc>
              <a:spcBef>
                <a:spcPct val="40000"/>
              </a:spcBef>
              <a:buFontTx/>
              <a:buChar char="•"/>
              <a:defRPr/>
            </a:pPr>
            <a:r>
              <a:rPr lang="en-US" sz="1200" dirty="0">
                <a:solidFill>
                  <a:schemeClr val="tx1"/>
                </a:solidFill>
              </a:rPr>
              <a:t>Schools in Loveland, CO, were among highest percentage increase in student performance after implementing standards-based performance assessment (Stronge &amp; Tucker, 2000)</a:t>
            </a:r>
          </a:p>
          <a:p>
            <a:pPr eaLnBrk="1" hangingPunct="1">
              <a:lnSpc>
                <a:spcPct val="80000"/>
              </a:lnSpc>
              <a:spcBef>
                <a:spcPct val="40000"/>
              </a:spcBef>
              <a:buFont typeface="Wingdings" pitchFamily="2" charset="2"/>
              <a:buChar char="ü"/>
              <a:defRPr/>
            </a:pPr>
            <a:r>
              <a:rPr lang="en-US" sz="1600" dirty="0">
                <a:solidFill>
                  <a:schemeClr val="tx1"/>
                </a:solidFill>
              </a:rPr>
              <a:t>Linked to standards-based instruction</a:t>
            </a:r>
          </a:p>
          <a:p>
            <a:pPr lvl="1" eaLnBrk="1" hangingPunct="1">
              <a:lnSpc>
                <a:spcPct val="80000"/>
              </a:lnSpc>
              <a:spcBef>
                <a:spcPct val="40000"/>
              </a:spcBef>
              <a:buFontTx/>
              <a:buChar char="•"/>
              <a:defRPr/>
            </a:pPr>
            <a:r>
              <a:rPr lang="en-US" sz="1200" dirty="0">
                <a:solidFill>
                  <a:schemeClr val="tx1"/>
                </a:solidFill>
              </a:rPr>
              <a:t>18-41 percentage point gains when teachers set and communicate clear goals for learning (</a:t>
            </a:r>
            <a:r>
              <a:rPr lang="en-US" sz="1200" dirty="0">
                <a:solidFill>
                  <a:schemeClr val="tx1"/>
                </a:solidFill>
              </a:rPr>
              <a:t>Marzano</a:t>
            </a:r>
            <a:r>
              <a:rPr lang="en-US" sz="1200" dirty="0">
                <a:solidFill>
                  <a:schemeClr val="tx1"/>
                </a:solidFill>
              </a:rPr>
              <a:t>, Pickering, &amp; Pollock, 2001)</a:t>
            </a:r>
          </a:p>
          <a:p>
            <a:pPr eaLnBrk="1" hangingPunct="1">
              <a:lnSpc>
                <a:spcPct val="80000"/>
              </a:lnSpc>
              <a:spcBef>
                <a:spcPct val="40000"/>
              </a:spcBef>
              <a:buFont typeface="Wingdings" pitchFamily="2" charset="2"/>
              <a:buChar char="ü"/>
              <a:defRPr/>
            </a:pPr>
            <a:r>
              <a:rPr lang="en-US" sz="1600" dirty="0">
                <a:solidFill>
                  <a:schemeClr val="tx1"/>
                </a:solidFill>
              </a:rPr>
              <a:t>Linked to data-based decision-making</a:t>
            </a:r>
          </a:p>
          <a:p>
            <a:pPr lvl="1" eaLnBrk="1" hangingPunct="1">
              <a:lnSpc>
                <a:spcPct val="80000"/>
              </a:lnSpc>
              <a:spcBef>
                <a:spcPct val="40000"/>
              </a:spcBef>
              <a:buFontTx/>
              <a:buChar char="•"/>
              <a:defRPr/>
            </a:pPr>
            <a:r>
              <a:rPr lang="en-US" sz="1200" dirty="0">
                <a:solidFill>
                  <a:schemeClr val="tx1"/>
                </a:solidFill>
              </a:rPr>
              <a:t>School districts that show multiple (i.e., 3 or more) years of improvement use data to make decisions and encourage teachers to use student learning data to make instructional decision (</a:t>
            </a:r>
            <a:r>
              <a:rPr lang="en-US" sz="1200" dirty="0">
                <a:solidFill>
                  <a:schemeClr val="tx1"/>
                </a:solidFill>
              </a:rPr>
              <a:t>Cawelti</a:t>
            </a:r>
            <a:r>
              <a:rPr lang="en-US" sz="1200" dirty="0">
                <a:solidFill>
                  <a:schemeClr val="tx1"/>
                </a:solidFill>
              </a:rPr>
              <a:t>, 2004; Langer &amp; Colton, 2005; </a:t>
            </a:r>
            <a:r>
              <a:rPr lang="en-US" sz="1200" dirty="0">
                <a:solidFill>
                  <a:schemeClr val="tx1"/>
                </a:solidFill>
              </a:rPr>
              <a:t>Togneri</a:t>
            </a:r>
            <a:r>
              <a:rPr lang="en-US" sz="1200" dirty="0">
                <a:solidFill>
                  <a:schemeClr val="tx1"/>
                </a:solidFill>
              </a:rPr>
              <a:t> &amp; Anderson, 2003)</a:t>
            </a:r>
          </a:p>
        </p:txBody>
      </p:sp>
    </p:spTree>
    <p:extLst>
      <p:ext uri="{BB962C8B-B14F-4D97-AF65-F5344CB8AC3E}">
        <p14:creationId xmlns:p14="http://schemas.microsoft.com/office/powerpoint/2010/main" val="29214740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nodeType="clickEffect">
                                  <p:stCondLst>
                                    <p:cond delay="0"/>
                                  </p:stCondLst>
                                  <p:childTnLst>
                                    <p:set>
                                      <p:cBhvr>
                                        <p:cTn id="6" dur="1" fill="hold">
                                          <p:stCondLst>
                                            <p:cond delay="0"/>
                                          </p:stCondLst>
                                        </p:cTn>
                                        <p:tgtEl>
                                          <p:spTgt spid="47107">
                                            <p:txEl>
                                              <p:pRg st="1" end="1"/>
                                            </p:txEl>
                                          </p:spTgt>
                                        </p:tgtEl>
                                        <p:attrNameLst>
                                          <p:attrName>style.visibility</p:attrName>
                                        </p:attrNameLst>
                                      </p:cBhvr>
                                      <p:to>
                                        <p:strVal val="visible"/>
                                      </p:to>
                                    </p:set>
                                    <p:animScale>
                                      <p:cBhvr>
                                        <p:cTn id="7" dur="1000" decel="50000" fill="hold">
                                          <p:stCondLst>
                                            <p:cond delay="0"/>
                                          </p:stCondLst>
                                        </p:cTn>
                                        <p:tgtEl>
                                          <p:spTgt spid="47107">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47107">
                                            <p:txEl>
                                              <p:pRg st="1" end="1"/>
                                            </p:txEl>
                                          </p:spTgt>
                                        </p:tgtEl>
                                        <p:attrNameLst>
                                          <p:attrName>ppt_x</p:attrName>
                                          <p:attrName>ppt_y</p:attrName>
                                        </p:attrNameLst>
                                      </p:cBhvr>
                                    </p:animMotion>
                                    <p:animEffect transition="in" filter="fade">
                                      <p:cBhvr>
                                        <p:cTn id="9" dur="1000"/>
                                        <p:tgtEl>
                                          <p:spTgt spid="47107">
                                            <p:txEl>
                                              <p:pRg st="1" end="1"/>
                                            </p:txEl>
                                          </p:spTgt>
                                        </p:tgtEl>
                                      </p:cBhvr>
                                    </p:animEffect>
                                  </p:childTnLst>
                                </p:cTn>
                              </p:par>
                              <p:par>
                                <p:cTn id="10" presetID="52" presetClass="entr" presetSubtype="0" fill="hold" nodeType="withEffect">
                                  <p:stCondLst>
                                    <p:cond delay="0"/>
                                  </p:stCondLst>
                                  <p:childTnLst>
                                    <p:set>
                                      <p:cBhvr>
                                        <p:cTn id="11" dur="1" fill="hold">
                                          <p:stCondLst>
                                            <p:cond delay="0"/>
                                          </p:stCondLst>
                                        </p:cTn>
                                        <p:tgtEl>
                                          <p:spTgt spid="47107">
                                            <p:txEl>
                                              <p:pRg st="2" end="2"/>
                                            </p:txEl>
                                          </p:spTgt>
                                        </p:tgtEl>
                                        <p:attrNameLst>
                                          <p:attrName>style.visibility</p:attrName>
                                        </p:attrNameLst>
                                      </p:cBhvr>
                                      <p:to>
                                        <p:strVal val="visible"/>
                                      </p:to>
                                    </p:set>
                                    <p:animScale>
                                      <p:cBhvr>
                                        <p:cTn id="12" dur="1000" decel="50000" fill="hold">
                                          <p:stCondLst>
                                            <p:cond delay="0"/>
                                          </p:stCondLst>
                                        </p:cTn>
                                        <p:tgtEl>
                                          <p:spTgt spid="47107">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47107">
                                            <p:txEl>
                                              <p:pRg st="2" end="2"/>
                                            </p:txEl>
                                          </p:spTgt>
                                        </p:tgtEl>
                                        <p:attrNameLst>
                                          <p:attrName>ppt_x</p:attrName>
                                          <p:attrName>ppt_y</p:attrName>
                                        </p:attrNameLst>
                                      </p:cBhvr>
                                    </p:animMotion>
                                    <p:animEffect transition="in" filter="fade">
                                      <p:cBhvr>
                                        <p:cTn id="14" dur="1000"/>
                                        <p:tgtEl>
                                          <p:spTgt spid="47107">
                                            <p:txEl>
                                              <p:pRg st="2" end="2"/>
                                            </p:txEl>
                                          </p:spTgt>
                                        </p:tgtEl>
                                      </p:cBhvr>
                                    </p:animEffect>
                                  </p:childTnLst>
                                </p:cTn>
                              </p:par>
                              <p:par>
                                <p:cTn id="15" presetID="52" presetClass="entr" presetSubtype="0" fill="hold" nodeType="withEffect">
                                  <p:stCondLst>
                                    <p:cond delay="0"/>
                                  </p:stCondLst>
                                  <p:childTnLst>
                                    <p:set>
                                      <p:cBhvr>
                                        <p:cTn id="16" dur="1" fill="hold">
                                          <p:stCondLst>
                                            <p:cond delay="0"/>
                                          </p:stCondLst>
                                        </p:cTn>
                                        <p:tgtEl>
                                          <p:spTgt spid="47107">
                                            <p:txEl>
                                              <p:pRg st="4" end="4"/>
                                            </p:txEl>
                                          </p:spTgt>
                                        </p:tgtEl>
                                        <p:attrNameLst>
                                          <p:attrName>style.visibility</p:attrName>
                                        </p:attrNameLst>
                                      </p:cBhvr>
                                      <p:to>
                                        <p:strVal val="visible"/>
                                      </p:to>
                                    </p:set>
                                    <p:animScale>
                                      <p:cBhvr>
                                        <p:cTn id="17" dur="1000" decel="50000" fill="hold">
                                          <p:stCondLst>
                                            <p:cond delay="0"/>
                                          </p:stCondLst>
                                        </p:cTn>
                                        <p:tgtEl>
                                          <p:spTgt spid="47107">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47107">
                                            <p:txEl>
                                              <p:pRg st="4" end="4"/>
                                            </p:txEl>
                                          </p:spTgt>
                                        </p:tgtEl>
                                        <p:attrNameLst>
                                          <p:attrName>ppt_x</p:attrName>
                                          <p:attrName>ppt_y</p:attrName>
                                        </p:attrNameLst>
                                      </p:cBhvr>
                                    </p:animMotion>
                                    <p:animEffect transition="in" filter="fade">
                                      <p:cBhvr>
                                        <p:cTn id="19" dur="1000"/>
                                        <p:tgtEl>
                                          <p:spTgt spid="47107">
                                            <p:txEl>
                                              <p:pRg st="4" end="4"/>
                                            </p:txEl>
                                          </p:spTgt>
                                        </p:tgtEl>
                                      </p:cBhvr>
                                    </p:animEffect>
                                  </p:childTnLst>
                                </p:cTn>
                              </p:par>
                              <p:par>
                                <p:cTn id="20" presetID="52" presetClass="entr" presetSubtype="0" fill="hold" nodeType="withEffect">
                                  <p:stCondLst>
                                    <p:cond delay="0"/>
                                  </p:stCondLst>
                                  <p:childTnLst>
                                    <p:set>
                                      <p:cBhvr>
                                        <p:cTn id="21" dur="1" fill="hold">
                                          <p:stCondLst>
                                            <p:cond delay="0"/>
                                          </p:stCondLst>
                                        </p:cTn>
                                        <p:tgtEl>
                                          <p:spTgt spid="47107">
                                            <p:txEl>
                                              <p:pRg st="5" end="5"/>
                                            </p:txEl>
                                          </p:spTgt>
                                        </p:tgtEl>
                                        <p:attrNameLst>
                                          <p:attrName>style.visibility</p:attrName>
                                        </p:attrNameLst>
                                      </p:cBhvr>
                                      <p:to>
                                        <p:strVal val="visible"/>
                                      </p:to>
                                    </p:set>
                                    <p:animScale>
                                      <p:cBhvr>
                                        <p:cTn id="22" dur="1000" decel="50000" fill="hold">
                                          <p:stCondLst>
                                            <p:cond delay="0"/>
                                          </p:stCondLst>
                                        </p:cTn>
                                        <p:tgtEl>
                                          <p:spTgt spid="47107">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3" dur="1000" decel="50000" fill="hold">
                                          <p:stCondLst>
                                            <p:cond delay="0"/>
                                          </p:stCondLst>
                                        </p:cTn>
                                        <p:tgtEl>
                                          <p:spTgt spid="47107">
                                            <p:txEl>
                                              <p:pRg st="5" end="5"/>
                                            </p:txEl>
                                          </p:spTgt>
                                        </p:tgtEl>
                                        <p:attrNameLst>
                                          <p:attrName>ppt_x</p:attrName>
                                          <p:attrName>ppt_y</p:attrName>
                                        </p:attrNameLst>
                                      </p:cBhvr>
                                    </p:animMotion>
                                    <p:animEffect transition="in" filter="fade">
                                      <p:cBhvr>
                                        <p:cTn id="24" dur="1000"/>
                                        <p:tgtEl>
                                          <p:spTgt spid="47107">
                                            <p:txEl>
                                              <p:pRg st="5" end="5"/>
                                            </p:txEl>
                                          </p:spTgt>
                                        </p:tgtEl>
                                      </p:cBhvr>
                                    </p:animEffect>
                                  </p:childTnLst>
                                </p:cTn>
                              </p:par>
                              <p:par>
                                <p:cTn id="25" presetID="52" presetClass="entr" presetSubtype="0" fill="hold" nodeType="withEffect">
                                  <p:stCondLst>
                                    <p:cond delay="0"/>
                                  </p:stCondLst>
                                  <p:childTnLst>
                                    <p:set>
                                      <p:cBhvr>
                                        <p:cTn id="26" dur="1" fill="hold">
                                          <p:stCondLst>
                                            <p:cond delay="0"/>
                                          </p:stCondLst>
                                        </p:cTn>
                                        <p:tgtEl>
                                          <p:spTgt spid="47107">
                                            <p:txEl>
                                              <p:pRg st="7" end="7"/>
                                            </p:txEl>
                                          </p:spTgt>
                                        </p:tgtEl>
                                        <p:attrNameLst>
                                          <p:attrName>style.visibility</p:attrName>
                                        </p:attrNameLst>
                                      </p:cBhvr>
                                      <p:to>
                                        <p:strVal val="visible"/>
                                      </p:to>
                                    </p:set>
                                    <p:animScale>
                                      <p:cBhvr>
                                        <p:cTn id="27" dur="1000" decel="50000" fill="hold">
                                          <p:stCondLst>
                                            <p:cond delay="0"/>
                                          </p:stCondLst>
                                        </p:cTn>
                                        <p:tgtEl>
                                          <p:spTgt spid="47107">
                                            <p:txEl>
                                              <p:pRg st="7" end="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8" dur="1000" decel="50000" fill="hold">
                                          <p:stCondLst>
                                            <p:cond delay="0"/>
                                          </p:stCondLst>
                                        </p:cTn>
                                        <p:tgtEl>
                                          <p:spTgt spid="47107">
                                            <p:txEl>
                                              <p:pRg st="7" end="7"/>
                                            </p:txEl>
                                          </p:spTgt>
                                        </p:tgtEl>
                                        <p:attrNameLst>
                                          <p:attrName>ppt_x</p:attrName>
                                          <p:attrName>ppt_y</p:attrName>
                                        </p:attrNameLst>
                                      </p:cBhvr>
                                    </p:animMotion>
                                    <p:animEffect transition="in" filter="fade">
                                      <p:cBhvr>
                                        <p:cTn id="29" dur="1000"/>
                                        <p:tgtEl>
                                          <p:spTgt spid="47107">
                                            <p:txEl>
                                              <p:pRg st="7" end="7"/>
                                            </p:txEl>
                                          </p:spTgt>
                                        </p:tgtEl>
                                      </p:cBhvr>
                                    </p:animEffect>
                                  </p:childTnLst>
                                </p:cTn>
                              </p:par>
                              <p:par>
                                <p:cTn id="30" presetID="52" presetClass="entr" presetSubtype="0" fill="hold" nodeType="withEffect">
                                  <p:stCondLst>
                                    <p:cond delay="0"/>
                                  </p:stCondLst>
                                  <p:childTnLst>
                                    <p:set>
                                      <p:cBhvr>
                                        <p:cTn id="31" dur="1" fill="hold">
                                          <p:stCondLst>
                                            <p:cond delay="0"/>
                                          </p:stCondLst>
                                        </p:cTn>
                                        <p:tgtEl>
                                          <p:spTgt spid="47107">
                                            <p:txEl>
                                              <p:pRg st="9" end="9"/>
                                            </p:txEl>
                                          </p:spTgt>
                                        </p:tgtEl>
                                        <p:attrNameLst>
                                          <p:attrName>style.visibility</p:attrName>
                                        </p:attrNameLst>
                                      </p:cBhvr>
                                      <p:to>
                                        <p:strVal val="visible"/>
                                      </p:to>
                                    </p:set>
                                    <p:animScale>
                                      <p:cBhvr>
                                        <p:cTn id="32" dur="1000" decel="50000" fill="hold">
                                          <p:stCondLst>
                                            <p:cond delay="0"/>
                                          </p:stCondLst>
                                        </p:cTn>
                                        <p:tgtEl>
                                          <p:spTgt spid="47107">
                                            <p:txEl>
                                              <p:pRg st="9" end="9"/>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3" dur="1000" decel="50000" fill="hold">
                                          <p:stCondLst>
                                            <p:cond delay="0"/>
                                          </p:stCondLst>
                                        </p:cTn>
                                        <p:tgtEl>
                                          <p:spTgt spid="47107">
                                            <p:txEl>
                                              <p:pRg st="9" end="9"/>
                                            </p:txEl>
                                          </p:spTgt>
                                        </p:tgtEl>
                                        <p:attrNameLst>
                                          <p:attrName>ppt_x</p:attrName>
                                          <p:attrName>ppt_y</p:attrName>
                                        </p:attrNameLst>
                                      </p:cBhvr>
                                    </p:animMotion>
                                    <p:animEffect transition="in" filter="fade">
                                      <p:cBhvr>
                                        <p:cTn id="34" dur="1000"/>
                                        <p:tgtEl>
                                          <p:spTgt spid="47107">
                                            <p:txEl>
                                              <p:pRg st="9" end="9"/>
                                            </p:txEl>
                                          </p:spTgt>
                                        </p:tgtEl>
                                      </p:cBhvr>
                                    </p:animEffect>
                                  </p:childTnLst>
                                </p:cTn>
                              </p:par>
                              <p:par>
                                <p:cTn id="35" presetID="52" presetClass="entr" presetSubtype="0" fill="hold" nodeType="withEffect">
                                  <p:stCondLst>
                                    <p:cond delay="0"/>
                                  </p:stCondLst>
                                  <p:childTnLst>
                                    <p:set>
                                      <p:cBhvr>
                                        <p:cTn id="36" dur="1" fill="hold">
                                          <p:stCondLst>
                                            <p:cond delay="0"/>
                                          </p:stCondLst>
                                        </p:cTn>
                                        <p:tgtEl>
                                          <p:spTgt spid="47107">
                                            <p:txEl>
                                              <p:pRg st="11" end="11"/>
                                            </p:txEl>
                                          </p:spTgt>
                                        </p:tgtEl>
                                        <p:attrNameLst>
                                          <p:attrName>style.visibility</p:attrName>
                                        </p:attrNameLst>
                                      </p:cBhvr>
                                      <p:to>
                                        <p:strVal val="visible"/>
                                      </p:to>
                                    </p:set>
                                    <p:animScale>
                                      <p:cBhvr>
                                        <p:cTn id="37" dur="1000" decel="50000" fill="hold">
                                          <p:stCondLst>
                                            <p:cond delay="0"/>
                                          </p:stCondLst>
                                        </p:cTn>
                                        <p:tgtEl>
                                          <p:spTgt spid="47107">
                                            <p:txEl>
                                              <p:pRg st="11" end="1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8" dur="1000" decel="50000" fill="hold">
                                          <p:stCondLst>
                                            <p:cond delay="0"/>
                                          </p:stCondLst>
                                        </p:cTn>
                                        <p:tgtEl>
                                          <p:spTgt spid="47107">
                                            <p:txEl>
                                              <p:pRg st="11" end="11"/>
                                            </p:txEl>
                                          </p:spTgt>
                                        </p:tgtEl>
                                        <p:attrNameLst>
                                          <p:attrName>ppt_x</p:attrName>
                                          <p:attrName>ppt_y</p:attrName>
                                        </p:attrNameLst>
                                      </p:cBhvr>
                                    </p:animMotion>
                                    <p:animEffect transition="in" filter="fade">
                                      <p:cBhvr>
                                        <p:cTn id="39" dur="1000"/>
                                        <p:tgtEl>
                                          <p:spTgt spid="47107">
                                            <p:txEl>
                                              <p:pRg st="11" end="11"/>
                                            </p:txEl>
                                          </p:spTgt>
                                        </p:tgtEl>
                                      </p:cBhvr>
                                    </p:animEffect>
                                  </p:childTnLst>
                                </p:cTn>
                              </p:par>
                              <p:par>
                                <p:cTn id="40" presetID="52" presetClass="entr" presetSubtype="0" fill="hold" nodeType="withEffect">
                                  <p:stCondLst>
                                    <p:cond delay="0"/>
                                  </p:stCondLst>
                                  <p:childTnLst>
                                    <p:set>
                                      <p:cBhvr>
                                        <p:cTn id="41" dur="1" fill="hold">
                                          <p:stCondLst>
                                            <p:cond delay="0"/>
                                          </p:stCondLst>
                                        </p:cTn>
                                        <p:tgtEl>
                                          <p:spTgt spid="47107">
                                            <p:txEl>
                                              <p:pRg st="13" end="13"/>
                                            </p:txEl>
                                          </p:spTgt>
                                        </p:tgtEl>
                                        <p:attrNameLst>
                                          <p:attrName>style.visibility</p:attrName>
                                        </p:attrNameLst>
                                      </p:cBhvr>
                                      <p:to>
                                        <p:strVal val="visible"/>
                                      </p:to>
                                    </p:set>
                                    <p:animScale>
                                      <p:cBhvr>
                                        <p:cTn id="42" dur="1000" decel="50000" fill="hold">
                                          <p:stCondLst>
                                            <p:cond delay="0"/>
                                          </p:stCondLst>
                                        </p:cTn>
                                        <p:tgtEl>
                                          <p:spTgt spid="47107">
                                            <p:txEl>
                                              <p:pRg st="13" end="1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47107">
                                            <p:txEl>
                                              <p:pRg st="13" end="13"/>
                                            </p:txEl>
                                          </p:spTgt>
                                        </p:tgtEl>
                                        <p:attrNameLst>
                                          <p:attrName>ppt_x</p:attrName>
                                          <p:attrName>ppt_y</p:attrName>
                                        </p:attrNameLst>
                                      </p:cBhvr>
                                    </p:animMotion>
                                    <p:animEffect transition="in" filter="fade">
                                      <p:cBhvr>
                                        <p:cTn id="44" dur="1000"/>
                                        <p:tgtEl>
                                          <p:spTgt spid="47107">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685800" y="228600"/>
            <a:ext cx="7313613" cy="1143000"/>
          </a:xfrm>
        </p:spPr>
        <p:txBody>
          <a:bodyPr/>
          <a:lstStyle/>
          <a:p>
            <a:pPr eaLnBrk="1" hangingPunct="1">
              <a:defRPr/>
            </a:pPr>
            <a:r>
              <a:rPr lang="en-US" dirty="0" smtClean="0"/>
              <a:t>Common Challenges</a:t>
            </a:r>
          </a:p>
        </p:txBody>
      </p:sp>
      <p:sp>
        <p:nvSpPr>
          <p:cNvPr id="73731" name="Rectangle 3"/>
          <p:cNvSpPr>
            <a:spLocks noGrp="1" noChangeArrowheads="1"/>
          </p:cNvSpPr>
          <p:nvPr>
            <p:ph idx="1"/>
          </p:nvPr>
        </p:nvSpPr>
        <p:spPr>
          <a:xfrm>
            <a:off x="914400" y="1524000"/>
            <a:ext cx="8229600" cy="4953000"/>
          </a:xfrm>
        </p:spPr>
        <p:txBody>
          <a:bodyPr/>
          <a:lstStyle/>
          <a:p>
            <a:pPr marL="463550" indent="-463550" eaLnBrk="1" hangingPunct="1">
              <a:lnSpc>
                <a:spcPct val="80000"/>
              </a:lnSpc>
              <a:spcBef>
                <a:spcPct val="75000"/>
              </a:spcBef>
              <a:buFontTx/>
              <a:buAutoNum type="arabicPeriod"/>
              <a:defRPr/>
            </a:pPr>
            <a:r>
              <a:rPr lang="en-US" sz="2400" dirty="0" smtClean="0"/>
              <a:t>Data access &amp; analysis</a:t>
            </a:r>
          </a:p>
          <a:p>
            <a:pPr marL="863600" lvl="1" eaLnBrk="1" hangingPunct="1">
              <a:lnSpc>
                <a:spcPct val="80000"/>
              </a:lnSpc>
              <a:spcBef>
                <a:spcPct val="75000"/>
              </a:spcBef>
              <a:defRPr/>
            </a:pPr>
            <a:r>
              <a:rPr lang="en-US" sz="2000" dirty="0" smtClean="0"/>
              <a:t>Robustness of data system</a:t>
            </a:r>
          </a:p>
          <a:p>
            <a:pPr marL="863600" lvl="1" eaLnBrk="1" hangingPunct="1">
              <a:lnSpc>
                <a:spcPct val="80000"/>
              </a:lnSpc>
              <a:spcBef>
                <a:spcPct val="75000"/>
              </a:spcBef>
              <a:defRPr/>
            </a:pPr>
            <a:r>
              <a:rPr lang="en-US" sz="2000" dirty="0" smtClean="0"/>
              <a:t>Teacher &amp; administrator skills</a:t>
            </a:r>
          </a:p>
          <a:p>
            <a:pPr marL="463550" indent="-463550" eaLnBrk="1" hangingPunct="1">
              <a:lnSpc>
                <a:spcPct val="80000"/>
              </a:lnSpc>
              <a:spcBef>
                <a:spcPct val="75000"/>
              </a:spcBef>
              <a:buFontTx/>
              <a:buAutoNum type="arabicPeriod"/>
              <a:defRPr/>
            </a:pPr>
            <a:r>
              <a:rPr lang="en-US" sz="2400" dirty="0" smtClean="0"/>
              <a:t>Sufficient &amp; appropriate assessments</a:t>
            </a:r>
          </a:p>
          <a:p>
            <a:pPr marL="463550" indent="-463550" eaLnBrk="1" hangingPunct="1">
              <a:lnSpc>
                <a:spcPct val="80000"/>
              </a:lnSpc>
              <a:spcBef>
                <a:spcPct val="75000"/>
              </a:spcBef>
              <a:buFontTx/>
              <a:buAutoNum type="arabicPeriod"/>
              <a:defRPr/>
            </a:pPr>
            <a:r>
              <a:rPr lang="en-US" sz="2400" dirty="0" smtClean="0"/>
              <a:t>Writing SMART goals</a:t>
            </a:r>
          </a:p>
          <a:p>
            <a:pPr marL="463550" indent="-463550" eaLnBrk="1" hangingPunct="1">
              <a:lnSpc>
                <a:spcPct val="80000"/>
              </a:lnSpc>
              <a:spcBef>
                <a:spcPct val="75000"/>
              </a:spcBef>
              <a:buFontTx/>
              <a:buAutoNum type="arabicPeriod"/>
              <a:defRPr/>
            </a:pPr>
            <a:r>
              <a:rPr lang="en-US" sz="2400" dirty="0" smtClean="0"/>
              <a:t>Clarifying the acceptable amount of progress</a:t>
            </a:r>
          </a:p>
          <a:p>
            <a:pPr marL="463550" indent="-463550" eaLnBrk="1" hangingPunct="1">
              <a:lnSpc>
                <a:spcPct val="80000"/>
              </a:lnSpc>
              <a:spcBef>
                <a:spcPct val="75000"/>
              </a:spcBef>
              <a:buFontTx/>
              <a:buAutoNum type="arabicPeriod"/>
              <a:defRPr/>
            </a:pPr>
            <a:r>
              <a:rPr lang="en-US" sz="2400" dirty="0" smtClean="0"/>
              <a:t>Developing instructionally-based strategies </a:t>
            </a:r>
          </a:p>
          <a:p>
            <a:pPr marL="863600" lvl="1" eaLnBrk="1" hangingPunct="1">
              <a:lnSpc>
                <a:spcPct val="80000"/>
              </a:lnSpc>
              <a:spcBef>
                <a:spcPct val="75000"/>
              </a:spcBef>
              <a:defRPr/>
            </a:pPr>
            <a:r>
              <a:rPr lang="en-US" sz="2000" dirty="0" smtClean="0"/>
              <a:t>See </a:t>
            </a:r>
            <a:r>
              <a:rPr lang="en-US" sz="2000" dirty="0" smtClean="0"/>
              <a:t>Marzano</a:t>
            </a:r>
            <a:r>
              <a:rPr lang="en-US" sz="2000" dirty="0" smtClean="0"/>
              <a:t> et al., </a:t>
            </a:r>
            <a:r>
              <a:rPr lang="en-US" sz="2000" dirty="0" smtClean="0"/>
              <a:t>Schmoker</a:t>
            </a:r>
            <a:r>
              <a:rPr lang="en-US" sz="2000" dirty="0" smtClean="0"/>
              <a:t>, Collins, </a:t>
            </a:r>
            <a:r>
              <a:rPr lang="en-US" sz="2000" dirty="0" smtClean="0"/>
              <a:t>Blankstein</a:t>
            </a:r>
            <a:r>
              <a:rPr lang="en-US" sz="2000" dirty="0" smtClean="0"/>
              <a:t>, </a:t>
            </a:r>
            <a:r>
              <a:rPr lang="en-US" sz="2000" dirty="0" smtClean="0"/>
              <a:t>Fullan</a:t>
            </a:r>
            <a:r>
              <a:rPr lang="en-US" sz="2000" dirty="0" smtClean="0"/>
              <a:t>, etc., etc….</a:t>
            </a:r>
          </a:p>
        </p:txBody>
      </p:sp>
    </p:spTree>
    <p:extLst>
      <p:ext uri="{BB962C8B-B14F-4D97-AF65-F5344CB8AC3E}">
        <p14:creationId xmlns:p14="http://schemas.microsoft.com/office/powerpoint/2010/main" val="24445456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nodeType="click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animEffect transition="in" filter="fade">
                                      <p:cBhvr>
                                        <p:cTn id="7" dur="385" decel="100000"/>
                                        <p:tgtEl>
                                          <p:spTgt spid="73731">
                                            <p:txEl>
                                              <p:pRg st="0" end="0"/>
                                            </p:txEl>
                                          </p:spTgt>
                                        </p:tgtEl>
                                      </p:cBhvr>
                                    </p:animEffect>
                                    <p:animScale>
                                      <p:cBhvr>
                                        <p:cTn id="8" dur="385" decel="100000"/>
                                        <p:tgtEl>
                                          <p:spTgt spid="73731">
                                            <p:txEl>
                                              <p:pRg st="0" end="0"/>
                                            </p:txEl>
                                          </p:spTgt>
                                        </p:tgtEl>
                                      </p:cBhvr>
                                      <p:from x="10000" y="10000"/>
                                      <p:to x="200000" y="450000"/>
                                    </p:animScale>
                                    <p:animScale>
                                      <p:cBhvr>
                                        <p:cTn id="9" dur="615" accel="100000" fill="hold">
                                          <p:stCondLst>
                                            <p:cond delay="385"/>
                                          </p:stCondLst>
                                        </p:cTn>
                                        <p:tgtEl>
                                          <p:spTgt spid="73731">
                                            <p:txEl>
                                              <p:pRg st="0" end="0"/>
                                            </p:txEl>
                                          </p:spTgt>
                                        </p:tgtEl>
                                      </p:cBhvr>
                                      <p:from x="200000" y="450000"/>
                                      <p:to x="100000" y="100000"/>
                                    </p:animScale>
                                    <p:set>
                                      <p:cBhvr>
                                        <p:cTn id="10" dur="385" fill="hold"/>
                                        <p:tgtEl>
                                          <p:spTgt spid="73731">
                                            <p:txEl>
                                              <p:pRg st="0" end="0"/>
                                            </p:txEl>
                                          </p:spTgt>
                                        </p:tgtEl>
                                        <p:attrNameLst>
                                          <p:attrName>ppt_x</p:attrName>
                                        </p:attrNameLst>
                                      </p:cBhvr>
                                      <p:to>
                                        <p:strVal val="(0.5)"/>
                                      </p:to>
                                    </p:set>
                                    <p:anim from="(0.5)" to="(#ppt_x)" calcmode="lin" valueType="num">
                                      <p:cBhvr>
                                        <p:cTn id="11" dur="615" accel="100000" fill="hold">
                                          <p:stCondLst>
                                            <p:cond delay="385"/>
                                          </p:stCondLst>
                                        </p:cTn>
                                        <p:tgtEl>
                                          <p:spTgt spid="73731">
                                            <p:txEl>
                                              <p:pRg st="0" end="0"/>
                                            </p:txEl>
                                          </p:spTgt>
                                        </p:tgtEl>
                                        <p:attrNameLst>
                                          <p:attrName>ppt_x</p:attrName>
                                        </p:attrNameLst>
                                      </p:cBhvr>
                                    </p:anim>
                                    <p:set>
                                      <p:cBhvr>
                                        <p:cTn id="12" dur="385" fill="hold"/>
                                        <p:tgtEl>
                                          <p:spTgt spid="73731">
                                            <p:txEl>
                                              <p:pRg st="0" end="0"/>
                                            </p:txEl>
                                          </p:spTgt>
                                        </p:tgtEl>
                                        <p:attrNameLst>
                                          <p:attrName>ppt_y</p:attrName>
                                        </p:attrNameLst>
                                      </p:cBhvr>
                                      <p:to>
                                        <p:strVal val="(#ppt_y+0.4)"/>
                                      </p:to>
                                    </p:set>
                                    <p:anim from="(#ppt_y+0.4)" to="(#ppt_y)" calcmode="lin" valueType="num">
                                      <p:cBhvr>
                                        <p:cTn id="13" dur="615" accel="100000" fill="hold">
                                          <p:stCondLst>
                                            <p:cond delay="385"/>
                                          </p:stCondLst>
                                        </p:cTn>
                                        <p:tgtEl>
                                          <p:spTgt spid="73731">
                                            <p:txEl>
                                              <p:pRg st="0" end="0"/>
                                            </p:txEl>
                                          </p:spTgt>
                                        </p:tgtEl>
                                        <p:attrNameLst>
                                          <p:attrName>ppt_y</p:attrName>
                                        </p:attrNameLst>
                                      </p:cBhvr>
                                    </p:anim>
                                  </p:childTnLst>
                                </p:cTn>
                              </p:par>
                              <p:par>
                                <p:cTn id="14" presetID="51" presetClass="entr" presetSubtype="0" fill="hold" nodeType="withEffect">
                                  <p:stCondLst>
                                    <p:cond delay="0"/>
                                  </p:stCondLst>
                                  <p:childTnLst>
                                    <p:set>
                                      <p:cBhvr>
                                        <p:cTn id="15" dur="1" fill="hold">
                                          <p:stCondLst>
                                            <p:cond delay="0"/>
                                          </p:stCondLst>
                                        </p:cTn>
                                        <p:tgtEl>
                                          <p:spTgt spid="73731">
                                            <p:txEl>
                                              <p:pRg st="1" end="1"/>
                                            </p:txEl>
                                          </p:spTgt>
                                        </p:tgtEl>
                                        <p:attrNameLst>
                                          <p:attrName>style.visibility</p:attrName>
                                        </p:attrNameLst>
                                      </p:cBhvr>
                                      <p:to>
                                        <p:strVal val="visible"/>
                                      </p:to>
                                    </p:set>
                                    <p:animEffect transition="in" filter="fade">
                                      <p:cBhvr>
                                        <p:cTn id="16" dur="385" decel="100000"/>
                                        <p:tgtEl>
                                          <p:spTgt spid="73731">
                                            <p:txEl>
                                              <p:pRg st="1" end="1"/>
                                            </p:txEl>
                                          </p:spTgt>
                                        </p:tgtEl>
                                      </p:cBhvr>
                                    </p:animEffect>
                                    <p:animScale>
                                      <p:cBhvr>
                                        <p:cTn id="17" dur="385" decel="100000"/>
                                        <p:tgtEl>
                                          <p:spTgt spid="73731">
                                            <p:txEl>
                                              <p:pRg st="1" end="1"/>
                                            </p:txEl>
                                          </p:spTgt>
                                        </p:tgtEl>
                                      </p:cBhvr>
                                      <p:from x="10000" y="10000"/>
                                      <p:to x="200000" y="450000"/>
                                    </p:animScale>
                                    <p:animScale>
                                      <p:cBhvr>
                                        <p:cTn id="18" dur="615" accel="100000" fill="hold">
                                          <p:stCondLst>
                                            <p:cond delay="385"/>
                                          </p:stCondLst>
                                        </p:cTn>
                                        <p:tgtEl>
                                          <p:spTgt spid="73731">
                                            <p:txEl>
                                              <p:pRg st="1" end="1"/>
                                            </p:txEl>
                                          </p:spTgt>
                                        </p:tgtEl>
                                      </p:cBhvr>
                                      <p:from x="200000" y="450000"/>
                                      <p:to x="100000" y="100000"/>
                                    </p:animScale>
                                    <p:set>
                                      <p:cBhvr>
                                        <p:cTn id="19" dur="385" fill="hold"/>
                                        <p:tgtEl>
                                          <p:spTgt spid="73731">
                                            <p:txEl>
                                              <p:pRg st="1" end="1"/>
                                            </p:txEl>
                                          </p:spTgt>
                                        </p:tgtEl>
                                        <p:attrNameLst>
                                          <p:attrName>ppt_x</p:attrName>
                                        </p:attrNameLst>
                                      </p:cBhvr>
                                      <p:to>
                                        <p:strVal val="(0.5)"/>
                                      </p:to>
                                    </p:set>
                                    <p:anim from="(0.5)" to="(#ppt_x)" calcmode="lin" valueType="num">
                                      <p:cBhvr>
                                        <p:cTn id="20" dur="615" accel="100000" fill="hold">
                                          <p:stCondLst>
                                            <p:cond delay="385"/>
                                          </p:stCondLst>
                                        </p:cTn>
                                        <p:tgtEl>
                                          <p:spTgt spid="73731">
                                            <p:txEl>
                                              <p:pRg st="1" end="1"/>
                                            </p:txEl>
                                          </p:spTgt>
                                        </p:tgtEl>
                                        <p:attrNameLst>
                                          <p:attrName>ppt_x</p:attrName>
                                        </p:attrNameLst>
                                      </p:cBhvr>
                                    </p:anim>
                                    <p:set>
                                      <p:cBhvr>
                                        <p:cTn id="21" dur="385" fill="hold"/>
                                        <p:tgtEl>
                                          <p:spTgt spid="73731">
                                            <p:txEl>
                                              <p:pRg st="1" end="1"/>
                                            </p:txEl>
                                          </p:spTgt>
                                        </p:tgtEl>
                                        <p:attrNameLst>
                                          <p:attrName>ppt_y</p:attrName>
                                        </p:attrNameLst>
                                      </p:cBhvr>
                                      <p:to>
                                        <p:strVal val="(#ppt_y+0.4)"/>
                                      </p:to>
                                    </p:set>
                                    <p:anim from="(#ppt_y+0.4)" to="(#ppt_y)" calcmode="lin" valueType="num">
                                      <p:cBhvr>
                                        <p:cTn id="22" dur="615" accel="100000" fill="hold">
                                          <p:stCondLst>
                                            <p:cond delay="385"/>
                                          </p:stCondLst>
                                        </p:cTn>
                                        <p:tgtEl>
                                          <p:spTgt spid="73731">
                                            <p:txEl>
                                              <p:pRg st="1" end="1"/>
                                            </p:txEl>
                                          </p:spTgt>
                                        </p:tgtEl>
                                        <p:attrNameLst>
                                          <p:attrName>ppt_y</p:attrName>
                                        </p:attrNameLst>
                                      </p:cBhvr>
                                    </p:anim>
                                  </p:childTnLst>
                                </p:cTn>
                              </p:par>
                              <p:par>
                                <p:cTn id="23" presetID="51" presetClass="entr" presetSubtype="0" fill="hold" nodeType="withEffect">
                                  <p:stCondLst>
                                    <p:cond delay="0"/>
                                  </p:stCondLst>
                                  <p:childTnLst>
                                    <p:set>
                                      <p:cBhvr>
                                        <p:cTn id="24" dur="1" fill="hold">
                                          <p:stCondLst>
                                            <p:cond delay="0"/>
                                          </p:stCondLst>
                                        </p:cTn>
                                        <p:tgtEl>
                                          <p:spTgt spid="73731">
                                            <p:txEl>
                                              <p:pRg st="2" end="2"/>
                                            </p:txEl>
                                          </p:spTgt>
                                        </p:tgtEl>
                                        <p:attrNameLst>
                                          <p:attrName>style.visibility</p:attrName>
                                        </p:attrNameLst>
                                      </p:cBhvr>
                                      <p:to>
                                        <p:strVal val="visible"/>
                                      </p:to>
                                    </p:set>
                                    <p:animEffect transition="in" filter="fade">
                                      <p:cBhvr>
                                        <p:cTn id="25" dur="385" decel="100000"/>
                                        <p:tgtEl>
                                          <p:spTgt spid="73731">
                                            <p:txEl>
                                              <p:pRg st="2" end="2"/>
                                            </p:txEl>
                                          </p:spTgt>
                                        </p:tgtEl>
                                      </p:cBhvr>
                                    </p:animEffect>
                                    <p:animScale>
                                      <p:cBhvr>
                                        <p:cTn id="26" dur="385" decel="100000"/>
                                        <p:tgtEl>
                                          <p:spTgt spid="73731">
                                            <p:txEl>
                                              <p:pRg st="2" end="2"/>
                                            </p:txEl>
                                          </p:spTgt>
                                        </p:tgtEl>
                                      </p:cBhvr>
                                      <p:from x="10000" y="10000"/>
                                      <p:to x="200000" y="450000"/>
                                    </p:animScale>
                                    <p:animScale>
                                      <p:cBhvr>
                                        <p:cTn id="27" dur="615" accel="100000" fill="hold">
                                          <p:stCondLst>
                                            <p:cond delay="385"/>
                                          </p:stCondLst>
                                        </p:cTn>
                                        <p:tgtEl>
                                          <p:spTgt spid="73731">
                                            <p:txEl>
                                              <p:pRg st="2" end="2"/>
                                            </p:txEl>
                                          </p:spTgt>
                                        </p:tgtEl>
                                      </p:cBhvr>
                                      <p:from x="200000" y="450000"/>
                                      <p:to x="100000" y="100000"/>
                                    </p:animScale>
                                    <p:set>
                                      <p:cBhvr>
                                        <p:cTn id="28" dur="385" fill="hold"/>
                                        <p:tgtEl>
                                          <p:spTgt spid="73731">
                                            <p:txEl>
                                              <p:pRg st="2" end="2"/>
                                            </p:txEl>
                                          </p:spTgt>
                                        </p:tgtEl>
                                        <p:attrNameLst>
                                          <p:attrName>ppt_x</p:attrName>
                                        </p:attrNameLst>
                                      </p:cBhvr>
                                      <p:to>
                                        <p:strVal val="(0.5)"/>
                                      </p:to>
                                    </p:set>
                                    <p:anim from="(0.5)" to="(#ppt_x)" calcmode="lin" valueType="num">
                                      <p:cBhvr>
                                        <p:cTn id="29" dur="615" accel="100000" fill="hold">
                                          <p:stCondLst>
                                            <p:cond delay="385"/>
                                          </p:stCondLst>
                                        </p:cTn>
                                        <p:tgtEl>
                                          <p:spTgt spid="73731">
                                            <p:txEl>
                                              <p:pRg st="2" end="2"/>
                                            </p:txEl>
                                          </p:spTgt>
                                        </p:tgtEl>
                                        <p:attrNameLst>
                                          <p:attrName>ppt_x</p:attrName>
                                        </p:attrNameLst>
                                      </p:cBhvr>
                                    </p:anim>
                                    <p:set>
                                      <p:cBhvr>
                                        <p:cTn id="30" dur="385" fill="hold"/>
                                        <p:tgtEl>
                                          <p:spTgt spid="73731">
                                            <p:txEl>
                                              <p:pRg st="2" end="2"/>
                                            </p:txEl>
                                          </p:spTgt>
                                        </p:tgtEl>
                                        <p:attrNameLst>
                                          <p:attrName>ppt_y</p:attrName>
                                        </p:attrNameLst>
                                      </p:cBhvr>
                                      <p:to>
                                        <p:strVal val="(#ppt_y+0.4)"/>
                                      </p:to>
                                    </p:set>
                                    <p:anim from="(#ppt_y+0.4)" to="(#ppt_y)" calcmode="lin" valueType="num">
                                      <p:cBhvr>
                                        <p:cTn id="31" dur="615" accel="100000" fill="hold">
                                          <p:stCondLst>
                                            <p:cond delay="385"/>
                                          </p:stCondLst>
                                        </p:cTn>
                                        <p:tgtEl>
                                          <p:spTgt spid="73731">
                                            <p:txEl>
                                              <p:pRg st="2" end="2"/>
                                            </p:txEl>
                                          </p:spTgt>
                                        </p:tgtEl>
                                        <p:attrNameLst>
                                          <p:attrName>ppt_y</p:attrName>
                                        </p:attrNameLst>
                                      </p:cBhvr>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51" presetClass="entr" presetSubtype="0" fill="hold" nodeType="clickEffect">
                                  <p:stCondLst>
                                    <p:cond delay="0"/>
                                  </p:stCondLst>
                                  <p:childTnLst>
                                    <p:set>
                                      <p:cBhvr>
                                        <p:cTn id="35" dur="1" fill="hold">
                                          <p:stCondLst>
                                            <p:cond delay="0"/>
                                          </p:stCondLst>
                                        </p:cTn>
                                        <p:tgtEl>
                                          <p:spTgt spid="73731">
                                            <p:txEl>
                                              <p:pRg st="3" end="3"/>
                                            </p:txEl>
                                          </p:spTgt>
                                        </p:tgtEl>
                                        <p:attrNameLst>
                                          <p:attrName>style.visibility</p:attrName>
                                        </p:attrNameLst>
                                      </p:cBhvr>
                                      <p:to>
                                        <p:strVal val="visible"/>
                                      </p:to>
                                    </p:set>
                                    <p:animEffect transition="in" filter="fade">
                                      <p:cBhvr>
                                        <p:cTn id="36" dur="385" decel="100000"/>
                                        <p:tgtEl>
                                          <p:spTgt spid="73731">
                                            <p:txEl>
                                              <p:pRg st="3" end="3"/>
                                            </p:txEl>
                                          </p:spTgt>
                                        </p:tgtEl>
                                      </p:cBhvr>
                                    </p:animEffect>
                                    <p:animScale>
                                      <p:cBhvr>
                                        <p:cTn id="37" dur="385" decel="100000"/>
                                        <p:tgtEl>
                                          <p:spTgt spid="73731">
                                            <p:txEl>
                                              <p:pRg st="3" end="3"/>
                                            </p:txEl>
                                          </p:spTgt>
                                        </p:tgtEl>
                                      </p:cBhvr>
                                      <p:from x="10000" y="10000"/>
                                      <p:to x="200000" y="450000"/>
                                    </p:animScale>
                                    <p:animScale>
                                      <p:cBhvr>
                                        <p:cTn id="38" dur="615" accel="100000" fill="hold">
                                          <p:stCondLst>
                                            <p:cond delay="385"/>
                                          </p:stCondLst>
                                        </p:cTn>
                                        <p:tgtEl>
                                          <p:spTgt spid="73731">
                                            <p:txEl>
                                              <p:pRg st="3" end="3"/>
                                            </p:txEl>
                                          </p:spTgt>
                                        </p:tgtEl>
                                      </p:cBhvr>
                                      <p:from x="200000" y="450000"/>
                                      <p:to x="100000" y="100000"/>
                                    </p:animScale>
                                    <p:set>
                                      <p:cBhvr>
                                        <p:cTn id="39" dur="385" fill="hold"/>
                                        <p:tgtEl>
                                          <p:spTgt spid="73731">
                                            <p:txEl>
                                              <p:pRg st="3" end="3"/>
                                            </p:txEl>
                                          </p:spTgt>
                                        </p:tgtEl>
                                        <p:attrNameLst>
                                          <p:attrName>ppt_x</p:attrName>
                                        </p:attrNameLst>
                                      </p:cBhvr>
                                      <p:to>
                                        <p:strVal val="(0.5)"/>
                                      </p:to>
                                    </p:set>
                                    <p:anim from="(0.5)" to="(#ppt_x)" calcmode="lin" valueType="num">
                                      <p:cBhvr>
                                        <p:cTn id="40" dur="615" accel="100000" fill="hold">
                                          <p:stCondLst>
                                            <p:cond delay="385"/>
                                          </p:stCondLst>
                                        </p:cTn>
                                        <p:tgtEl>
                                          <p:spTgt spid="73731">
                                            <p:txEl>
                                              <p:pRg st="3" end="3"/>
                                            </p:txEl>
                                          </p:spTgt>
                                        </p:tgtEl>
                                        <p:attrNameLst>
                                          <p:attrName>ppt_x</p:attrName>
                                        </p:attrNameLst>
                                      </p:cBhvr>
                                    </p:anim>
                                    <p:set>
                                      <p:cBhvr>
                                        <p:cTn id="41" dur="385" fill="hold"/>
                                        <p:tgtEl>
                                          <p:spTgt spid="73731">
                                            <p:txEl>
                                              <p:pRg st="3" end="3"/>
                                            </p:txEl>
                                          </p:spTgt>
                                        </p:tgtEl>
                                        <p:attrNameLst>
                                          <p:attrName>ppt_y</p:attrName>
                                        </p:attrNameLst>
                                      </p:cBhvr>
                                      <p:to>
                                        <p:strVal val="(#ppt_y+0.4)"/>
                                      </p:to>
                                    </p:set>
                                    <p:anim from="(#ppt_y+0.4)" to="(#ppt_y)" calcmode="lin" valueType="num">
                                      <p:cBhvr>
                                        <p:cTn id="42" dur="615" accel="100000" fill="hold">
                                          <p:stCondLst>
                                            <p:cond delay="385"/>
                                          </p:stCondLst>
                                        </p:cTn>
                                        <p:tgtEl>
                                          <p:spTgt spid="73731">
                                            <p:txEl>
                                              <p:pRg st="3" end="3"/>
                                            </p:txEl>
                                          </p:spTgt>
                                        </p:tgtEl>
                                        <p:attrNameLst>
                                          <p:attrName>ppt_y</p:attrName>
                                        </p:attrNameLst>
                                      </p:cBhvr>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51" presetClass="entr" presetSubtype="0" fill="hold" nodeType="clickEffect">
                                  <p:stCondLst>
                                    <p:cond delay="0"/>
                                  </p:stCondLst>
                                  <p:childTnLst>
                                    <p:set>
                                      <p:cBhvr>
                                        <p:cTn id="46" dur="1" fill="hold">
                                          <p:stCondLst>
                                            <p:cond delay="0"/>
                                          </p:stCondLst>
                                        </p:cTn>
                                        <p:tgtEl>
                                          <p:spTgt spid="73731">
                                            <p:txEl>
                                              <p:pRg st="4" end="4"/>
                                            </p:txEl>
                                          </p:spTgt>
                                        </p:tgtEl>
                                        <p:attrNameLst>
                                          <p:attrName>style.visibility</p:attrName>
                                        </p:attrNameLst>
                                      </p:cBhvr>
                                      <p:to>
                                        <p:strVal val="visible"/>
                                      </p:to>
                                    </p:set>
                                    <p:animEffect transition="in" filter="fade">
                                      <p:cBhvr>
                                        <p:cTn id="47" dur="385" decel="100000"/>
                                        <p:tgtEl>
                                          <p:spTgt spid="73731">
                                            <p:txEl>
                                              <p:pRg st="4" end="4"/>
                                            </p:txEl>
                                          </p:spTgt>
                                        </p:tgtEl>
                                      </p:cBhvr>
                                    </p:animEffect>
                                    <p:animScale>
                                      <p:cBhvr>
                                        <p:cTn id="48" dur="385" decel="100000"/>
                                        <p:tgtEl>
                                          <p:spTgt spid="73731">
                                            <p:txEl>
                                              <p:pRg st="4" end="4"/>
                                            </p:txEl>
                                          </p:spTgt>
                                        </p:tgtEl>
                                      </p:cBhvr>
                                      <p:from x="10000" y="10000"/>
                                      <p:to x="200000" y="450000"/>
                                    </p:animScale>
                                    <p:animScale>
                                      <p:cBhvr>
                                        <p:cTn id="49" dur="615" accel="100000" fill="hold">
                                          <p:stCondLst>
                                            <p:cond delay="385"/>
                                          </p:stCondLst>
                                        </p:cTn>
                                        <p:tgtEl>
                                          <p:spTgt spid="73731">
                                            <p:txEl>
                                              <p:pRg st="4" end="4"/>
                                            </p:txEl>
                                          </p:spTgt>
                                        </p:tgtEl>
                                      </p:cBhvr>
                                      <p:from x="200000" y="450000"/>
                                      <p:to x="100000" y="100000"/>
                                    </p:animScale>
                                    <p:set>
                                      <p:cBhvr>
                                        <p:cTn id="50" dur="385" fill="hold"/>
                                        <p:tgtEl>
                                          <p:spTgt spid="73731">
                                            <p:txEl>
                                              <p:pRg st="4" end="4"/>
                                            </p:txEl>
                                          </p:spTgt>
                                        </p:tgtEl>
                                        <p:attrNameLst>
                                          <p:attrName>ppt_x</p:attrName>
                                        </p:attrNameLst>
                                      </p:cBhvr>
                                      <p:to>
                                        <p:strVal val="(0.5)"/>
                                      </p:to>
                                    </p:set>
                                    <p:anim from="(0.5)" to="(#ppt_x)" calcmode="lin" valueType="num">
                                      <p:cBhvr>
                                        <p:cTn id="51" dur="615" accel="100000" fill="hold">
                                          <p:stCondLst>
                                            <p:cond delay="385"/>
                                          </p:stCondLst>
                                        </p:cTn>
                                        <p:tgtEl>
                                          <p:spTgt spid="73731">
                                            <p:txEl>
                                              <p:pRg st="4" end="4"/>
                                            </p:txEl>
                                          </p:spTgt>
                                        </p:tgtEl>
                                        <p:attrNameLst>
                                          <p:attrName>ppt_x</p:attrName>
                                        </p:attrNameLst>
                                      </p:cBhvr>
                                    </p:anim>
                                    <p:set>
                                      <p:cBhvr>
                                        <p:cTn id="52" dur="385" fill="hold"/>
                                        <p:tgtEl>
                                          <p:spTgt spid="73731">
                                            <p:txEl>
                                              <p:pRg st="4" end="4"/>
                                            </p:txEl>
                                          </p:spTgt>
                                        </p:tgtEl>
                                        <p:attrNameLst>
                                          <p:attrName>ppt_y</p:attrName>
                                        </p:attrNameLst>
                                      </p:cBhvr>
                                      <p:to>
                                        <p:strVal val="(#ppt_y+0.4)"/>
                                      </p:to>
                                    </p:set>
                                    <p:anim from="(#ppt_y+0.4)" to="(#ppt_y)" calcmode="lin" valueType="num">
                                      <p:cBhvr>
                                        <p:cTn id="53" dur="615" accel="100000" fill="hold">
                                          <p:stCondLst>
                                            <p:cond delay="385"/>
                                          </p:stCondLst>
                                        </p:cTn>
                                        <p:tgtEl>
                                          <p:spTgt spid="73731">
                                            <p:txEl>
                                              <p:pRg st="4" end="4"/>
                                            </p:txEl>
                                          </p:spTgt>
                                        </p:tgtEl>
                                        <p:attrNameLst>
                                          <p:attrName>ppt_y</p:attrName>
                                        </p:attrNameLst>
                                      </p:cBhvr>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51" presetClass="entr" presetSubtype="0" fill="hold" nodeType="clickEffect">
                                  <p:stCondLst>
                                    <p:cond delay="0"/>
                                  </p:stCondLst>
                                  <p:childTnLst>
                                    <p:set>
                                      <p:cBhvr>
                                        <p:cTn id="57" dur="1" fill="hold">
                                          <p:stCondLst>
                                            <p:cond delay="0"/>
                                          </p:stCondLst>
                                        </p:cTn>
                                        <p:tgtEl>
                                          <p:spTgt spid="73731">
                                            <p:txEl>
                                              <p:pRg st="5" end="5"/>
                                            </p:txEl>
                                          </p:spTgt>
                                        </p:tgtEl>
                                        <p:attrNameLst>
                                          <p:attrName>style.visibility</p:attrName>
                                        </p:attrNameLst>
                                      </p:cBhvr>
                                      <p:to>
                                        <p:strVal val="visible"/>
                                      </p:to>
                                    </p:set>
                                    <p:animEffect transition="in" filter="fade">
                                      <p:cBhvr>
                                        <p:cTn id="58" dur="385" decel="100000"/>
                                        <p:tgtEl>
                                          <p:spTgt spid="73731">
                                            <p:txEl>
                                              <p:pRg st="5" end="5"/>
                                            </p:txEl>
                                          </p:spTgt>
                                        </p:tgtEl>
                                      </p:cBhvr>
                                    </p:animEffect>
                                    <p:animScale>
                                      <p:cBhvr>
                                        <p:cTn id="59" dur="385" decel="100000"/>
                                        <p:tgtEl>
                                          <p:spTgt spid="73731">
                                            <p:txEl>
                                              <p:pRg st="5" end="5"/>
                                            </p:txEl>
                                          </p:spTgt>
                                        </p:tgtEl>
                                      </p:cBhvr>
                                      <p:from x="10000" y="10000"/>
                                      <p:to x="200000" y="450000"/>
                                    </p:animScale>
                                    <p:animScale>
                                      <p:cBhvr>
                                        <p:cTn id="60" dur="615" accel="100000" fill="hold">
                                          <p:stCondLst>
                                            <p:cond delay="385"/>
                                          </p:stCondLst>
                                        </p:cTn>
                                        <p:tgtEl>
                                          <p:spTgt spid="73731">
                                            <p:txEl>
                                              <p:pRg st="5" end="5"/>
                                            </p:txEl>
                                          </p:spTgt>
                                        </p:tgtEl>
                                      </p:cBhvr>
                                      <p:from x="200000" y="450000"/>
                                      <p:to x="100000" y="100000"/>
                                    </p:animScale>
                                    <p:set>
                                      <p:cBhvr>
                                        <p:cTn id="61" dur="385" fill="hold"/>
                                        <p:tgtEl>
                                          <p:spTgt spid="73731">
                                            <p:txEl>
                                              <p:pRg st="5" end="5"/>
                                            </p:txEl>
                                          </p:spTgt>
                                        </p:tgtEl>
                                        <p:attrNameLst>
                                          <p:attrName>ppt_x</p:attrName>
                                        </p:attrNameLst>
                                      </p:cBhvr>
                                      <p:to>
                                        <p:strVal val="(0.5)"/>
                                      </p:to>
                                    </p:set>
                                    <p:anim from="(0.5)" to="(#ppt_x)" calcmode="lin" valueType="num">
                                      <p:cBhvr>
                                        <p:cTn id="62" dur="615" accel="100000" fill="hold">
                                          <p:stCondLst>
                                            <p:cond delay="385"/>
                                          </p:stCondLst>
                                        </p:cTn>
                                        <p:tgtEl>
                                          <p:spTgt spid="73731">
                                            <p:txEl>
                                              <p:pRg st="5" end="5"/>
                                            </p:txEl>
                                          </p:spTgt>
                                        </p:tgtEl>
                                        <p:attrNameLst>
                                          <p:attrName>ppt_x</p:attrName>
                                        </p:attrNameLst>
                                      </p:cBhvr>
                                    </p:anim>
                                    <p:set>
                                      <p:cBhvr>
                                        <p:cTn id="63" dur="385" fill="hold"/>
                                        <p:tgtEl>
                                          <p:spTgt spid="73731">
                                            <p:txEl>
                                              <p:pRg st="5" end="5"/>
                                            </p:txEl>
                                          </p:spTgt>
                                        </p:tgtEl>
                                        <p:attrNameLst>
                                          <p:attrName>ppt_y</p:attrName>
                                        </p:attrNameLst>
                                      </p:cBhvr>
                                      <p:to>
                                        <p:strVal val="(#ppt_y+0.4)"/>
                                      </p:to>
                                    </p:set>
                                    <p:anim from="(#ppt_y+0.4)" to="(#ppt_y)" calcmode="lin" valueType="num">
                                      <p:cBhvr>
                                        <p:cTn id="64" dur="615" accel="100000" fill="hold">
                                          <p:stCondLst>
                                            <p:cond delay="385"/>
                                          </p:stCondLst>
                                        </p:cTn>
                                        <p:tgtEl>
                                          <p:spTgt spid="73731">
                                            <p:txEl>
                                              <p:pRg st="5" end="5"/>
                                            </p:txEl>
                                          </p:spTgt>
                                        </p:tgtEl>
                                        <p:attrNameLst>
                                          <p:attrName>ppt_y</p:attrName>
                                        </p:attrNameLst>
                                      </p:cBhvr>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51" presetClass="entr" presetSubtype="0" fill="hold" nodeType="clickEffect">
                                  <p:stCondLst>
                                    <p:cond delay="0"/>
                                  </p:stCondLst>
                                  <p:childTnLst>
                                    <p:set>
                                      <p:cBhvr>
                                        <p:cTn id="68" dur="1" fill="hold">
                                          <p:stCondLst>
                                            <p:cond delay="0"/>
                                          </p:stCondLst>
                                        </p:cTn>
                                        <p:tgtEl>
                                          <p:spTgt spid="73731">
                                            <p:txEl>
                                              <p:pRg st="6" end="6"/>
                                            </p:txEl>
                                          </p:spTgt>
                                        </p:tgtEl>
                                        <p:attrNameLst>
                                          <p:attrName>style.visibility</p:attrName>
                                        </p:attrNameLst>
                                      </p:cBhvr>
                                      <p:to>
                                        <p:strVal val="visible"/>
                                      </p:to>
                                    </p:set>
                                    <p:animEffect transition="in" filter="fade">
                                      <p:cBhvr>
                                        <p:cTn id="69" dur="385" decel="100000"/>
                                        <p:tgtEl>
                                          <p:spTgt spid="73731">
                                            <p:txEl>
                                              <p:pRg st="6" end="6"/>
                                            </p:txEl>
                                          </p:spTgt>
                                        </p:tgtEl>
                                      </p:cBhvr>
                                    </p:animEffect>
                                    <p:animScale>
                                      <p:cBhvr>
                                        <p:cTn id="70" dur="385" decel="100000"/>
                                        <p:tgtEl>
                                          <p:spTgt spid="73731">
                                            <p:txEl>
                                              <p:pRg st="6" end="6"/>
                                            </p:txEl>
                                          </p:spTgt>
                                        </p:tgtEl>
                                      </p:cBhvr>
                                      <p:from x="10000" y="10000"/>
                                      <p:to x="200000" y="450000"/>
                                    </p:animScale>
                                    <p:animScale>
                                      <p:cBhvr>
                                        <p:cTn id="71" dur="615" accel="100000" fill="hold">
                                          <p:stCondLst>
                                            <p:cond delay="385"/>
                                          </p:stCondLst>
                                        </p:cTn>
                                        <p:tgtEl>
                                          <p:spTgt spid="73731">
                                            <p:txEl>
                                              <p:pRg st="6" end="6"/>
                                            </p:txEl>
                                          </p:spTgt>
                                        </p:tgtEl>
                                      </p:cBhvr>
                                      <p:from x="200000" y="450000"/>
                                      <p:to x="100000" y="100000"/>
                                    </p:animScale>
                                    <p:set>
                                      <p:cBhvr>
                                        <p:cTn id="72" dur="385" fill="hold"/>
                                        <p:tgtEl>
                                          <p:spTgt spid="73731">
                                            <p:txEl>
                                              <p:pRg st="6" end="6"/>
                                            </p:txEl>
                                          </p:spTgt>
                                        </p:tgtEl>
                                        <p:attrNameLst>
                                          <p:attrName>ppt_x</p:attrName>
                                        </p:attrNameLst>
                                      </p:cBhvr>
                                      <p:to>
                                        <p:strVal val="(0.5)"/>
                                      </p:to>
                                    </p:set>
                                    <p:anim from="(0.5)" to="(#ppt_x)" calcmode="lin" valueType="num">
                                      <p:cBhvr>
                                        <p:cTn id="73" dur="615" accel="100000" fill="hold">
                                          <p:stCondLst>
                                            <p:cond delay="385"/>
                                          </p:stCondLst>
                                        </p:cTn>
                                        <p:tgtEl>
                                          <p:spTgt spid="73731">
                                            <p:txEl>
                                              <p:pRg st="6" end="6"/>
                                            </p:txEl>
                                          </p:spTgt>
                                        </p:tgtEl>
                                        <p:attrNameLst>
                                          <p:attrName>ppt_x</p:attrName>
                                        </p:attrNameLst>
                                      </p:cBhvr>
                                    </p:anim>
                                    <p:set>
                                      <p:cBhvr>
                                        <p:cTn id="74" dur="385" fill="hold"/>
                                        <p:tgtEl>
                                          <p:spTgt spid="73731">
                                            <p:txEl>
                                              <p:pRg st="6" end="6"/>
                                            </p:txEl>
                                          </p:spTgt>
                                        </p:tgtEl>
                                        <p:attrNameLst>
                                          <p:attrName>ppt_y</p:attrName>
                                        </p:attrNameLst>
                                      </p:cBhvr>
                                      <p:to>
                                        <p:strVal val="(#ppt_y+0.4)"/>
                                      </p:to>
                                    </p:set>
                                    <p:anim from="(#ppt_y+0.4)" to="(#ppt_y)" calcmode="lin" valueType="num">
                                      <p:cBhvr>
                                        <p:cTn id="75" dur="615" accel="100000" fill="hold">
                                          <p:stCondLst>
                                            <p:cond delay="385"/>
                                          </p:stCondLst>
                                        </p:cTn>
                                        <p:tgtEl>
                                          <p:spTgt spid="73731">
                                            <p:txEl>
                                              <p:pRg st="6" end="6"/>
                                            </p:txEl>
                                          </p:spTgt>
                                        </p:tgtEl>
                                        <p:attrNameLst>
                                          <p:attrName>ppt_y</p:attrName>
                                        </p:attrNameLst>
                                      </p:cBhvr>
                                    </p:anim>
                                  </p:childTnLst>
                                </p:cTn>
                              </p:par>
                            </p:childTnLst>
                          </p:cTn>
                        </p:par>
                        <p:par>
                          <p:cTn id="76" fill="hold" nodeType="afterGroup">
                            <p:stCondLst>
                              <p:cond delay="1000"/>
                            </p:stCondLst>
                            <p:childTnLst>
                              <p:par>
                                <p:cTn id="77" presetID="51" presetClass="entr" presetSubtype="0" fill="hold" nodeType="afterEffect">
                                  <p:stCondLst>
                                    <p:cond delay="0"/>
                                  </p:stCondLst>
                                  <p:childTnLst>
                                    <p:set>
                                      <p:cBhvr>
                                        <p:cTn id="78" dur="1" fill="hold">
                                          <p:stCondLst>
                                            <p:cond delay="0"/>
                                          </p:stCondLst>
                                        </p:cTn>
                                        <p:tgtEl>
                                          <p:spTgt spid="73731">
                                            <p:txEl>
                                              <p:pRg st="7" end="7"/>
                                            </p:txEl>
                                          </p:spTgt>
                                        </p:tgtEl>
                                        <p:attrNameLst>
                                          <p:attrName>style.visibility</p:attrName>
                                        </p:attrNameLst>
                                      </p:cBhvr>
                                      <p:to>
                                        <p:strVal val="visible"/>
                                      </p:to>
                                    </p:set>
                                    <p:animEffect transition="in" filter="fade">
                                      <p:cBhvr>
                                        <p:cTn id="79" dur="385" decel="100000"/>
                                        <p:tgtEl>
                                          <p:spTgt spid="73731">
                                            <p:txEl>
                                              <p:pRg st="7" end="7"/>
                                            </p:txEl>
                                          </p:spTgt>
                                        </p:tgtEl>
                                      </p:cBhvr>
                                    </p:animEffect>
                                    <p:animScale>
                                      <p:cBhvr>
                                        <p:cTn id="80" dur="385" decel="100000"/>
                                        <p:tgtEl>
                                          <p:spTgt spid="73731">
                                            <p:txEl>
                                              <p:pRg st="7" end="7"/>
                                            </p:txEl>
                                          </p:spTgt>
                                        </p:tgtEl>
                                      </p:cBhvr>
                                      <p:from x="10000" y="10000"/>
                                      <p:to x="200000" y="450000"/>
                                    </p:animScale>
                                    <p:animScale>
                                      <p:cBhvr>
                                        <p:cTn id="81" dur="615" accel="100000" fill="hold">
                                          <p:stCondLst>
                                            <p:cond delay="385"/>
                                          </p:stCondLst>
                                        </p:cTn>
                                        <p:tgtEl>
                                          <p:spTgt spid="73731">
                                            <p:txEl>
                                              <p:pRg st="7" end="7"/>
                                            </p:txEl>
                                          </p:spTgt>
                                        </p:tgtEl>
                                      </p:cBhvr>
                                      <p:from x="200000" y="450000"/>
                                      <p:to x="100000" y="100000"/>
                                    </p:animScale>
                                    <p:set>
                                      <p:cBhvr>
                                        <p:cTn id="82" dur="385" fill="hold"/>
                                        <p:tgtEl>
                                          <p:spTgt spid="73731">
                                            <p:txEl>
                                              <p:pRg st="7" end="7"/>
                                            </p:txEl>
                                          </p:spTgt>
                                        </p:tgtEl>
                                        <p:attrNameLst>
                                          <p:attrName>ppt_x</p:attrName>
                                        </p:attrNameLst>
                                      </p:cBhvr>
                                      <p:to>
                                        <p:strVal val="(0.5)"/>
                                      </p:to>
                                    </p:set>
                                    <p:anim from="(0.5)" to="(#ppt_x)" calcmode="lin" valueType="num">
                                      <p:cBhvr>
                                        <p:cTn id="83" dur="615" accel="100000" fill="hold">
                                          <p:stCondLst>
                                            <p:cond delay="385"/>
                                          </p:stCondLst>
                                        </p:cTn>
                                        <p:tgtEl>
                                          <p:spTgt spid="73731">
                                            <p:txEl>
                                              <p:pRg st="7" end="7"/>
                                            </p:txEl>
                                          </p:spTgt>
                                        </p:tgtEl>
                                        <p:attrNameLst>
                                          <p:attrName>ppt_x</p:attrName>
                                        </p:attrNameLst>
                                      </p:cBhvr>
                                    </p:anim>
                                    <p:set>
                                      <p:cBhvr>
                                        <p:cTn id="84" dur="385" fill="hold"/>
                                        <p:tgtEl>
                                          <p:spTgt spid="73731">
                                            <p:txEl>
                                              <p:pRg st="7" end="7"/>
                                            </p:txEl>
                                          </p:spTgt>
                                        </p:tgtEl>
                                        <p:attrNameLst>
                                          <p:attrName>ppt_y</p:attrName>
                                        </p:attrNameLst>
                                      </p:cBhvr>
                                      <p:to>
                                        <p:strVal val="(#ppt_y+0.4)"/>
                                      </p:to>
                                    </p:set>
                                    <p:anim from="(#ppt_y+0.4)" to="(#ppt_y)" calcmode="lin" valueType="num">
                                      <p:cBhvr>
                                        <p:cTn id="85" dur="615" accel="100000" fill="hold">
                                          <p:stCondLst>
                                            <p:cond delay="385"/>
                                          </p:stCondLst>
                                        </p:cTn>
                                        <p:tgtEl>
                                          <p:spTgt spid="73731">
                                            <p:txEl>
                                              <p:pRg st="7" end="7"/>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defRPr/>
            </a:pPr>
            <a:r>
              <a:rPr lang="en-US" sz="3200" dirty="0" smtClean="0"/>
              <a:t>Setting student achievement goals…</a:t>
            </a:r>
          </a:p>
        </p:txBody>
      </p:sp>
      <p:sp>
        <p:nvSpPr>
          <p:cNvPr id="33795" name="Rectangle 3"/>
          <p:cNvSpPr>
            <a:spLocks noGrp="1" noChangeArrowheads="1"/>
          </p:cNvSpPr>
          <p:nvPr>
            <p:ph sz="half" idx="1"/>
          </p:nvPr>
        </p:nvSpPr>
        <p:spPr>
          <a:xfrm>
            <a:off x="685800" y="2057400"/>
            <a:ext cx="7543800" cy="3200400"/>
          </a:xfrm>
          <a:solidFill>
            <a:schemeClr val="accent5"/>
          </a:solidFill>
        </p:spPr>
        <p:txBody>
          <a:bodyPr/>
          <a:lstStyle/>
          <a:p>
            <a:pPr marL="457200" indent="-457200" eaLnBrk="1" hangingPunct="1">
              <a:spcBef>
                <a:spcPct val="75000"/>
              </a:spcBef>
              <a:buClr>
                <a:srgbClr val="339933"/>
              </a:buClr>
              <a:buFont typeface="Wingdings" pitchFamily="2" charset="2"/>
              <a:buChar char="ü"/>
              <a:defRPr/>
            </a:pPr>
            <a:r>
              <a:rPr lang="en-US" dirty="0" smtClean="0"/>
              <a:t>Focuses on student results </a:t>
            </a:r>
          </a:p>
          <a:p>
            <a:pPr marL="457200" indent="-457200" eaLnBrk="1" hangingPunct="1">
              <a:spcBef>
                <a:spcPct val="75000"/>
              </a:spcBef>
              <a:buClr>
                <a:srgbClr val="339933"/>
              </a:buClr>
              <a:buFont typeface="Wingdings" pitchFamily="2" charset="2"/>
              <a:buChar char="ü"/>
              <a:defRPr/>
            </a:pPr>
            <a:r>
              <a:rPr lang="en-US" dirty="0" smtClean="0"/>
              <a:t>Connects teaching </a:t>
            </a:r>
            <a:r>
              <a:rPr lang="en-US" i="1" dirty="0" smtClean="0"/>
              <a:t>with</a:t>
            </a:r>
            <a:r>
              <a:rPr lang="en-US" dirty="0" smtClean="0"/>
              <a:t> learning</a:t>
            </a:r>
          </a:p>
          <a:p>
            <a:pPr marL="1655763" lvl="1" indent="-173038" eaLnBrk="1" hangingPunct="1">
              <a:spcBef>
                <a:spcPct val="75000"/>
              </a:spcBef>
              <a:buClr>
                <a:srgbClr val="339933"/>
              </a:buClr>
              <a:defRPr/>
            </a:pPr>
            <a:r>
              <a:rPr lang="en-US" dirty="0" smtClean="0"/>
              <a:t>Improved instruction in the classroom</a:t>
            </a:r>
          </a:p>
          <a:p>
            <a:pPr marL="457200" indent="-457200" eaLnBrk="1" hangingPunct="1">
              <a:spcBef>
                <a:spcPct val="75000"/>
              </a:spcBef>
              <a:buClr>
                <a:srgbClr val="339933"/>
              </a:buClr>
              <a:buFont typeface="Wingdings" pitchFamily="2" charset="2"/>
              <a:buChar char="ü"/>
              <a:defRPr/>
            </a:pPr>
            <a:r>
              <a:rPr lang="en-US" dirty="0" smtClean="0"/>
              <a:t>Contributes to school improvement</a:t>
            </a:r>
          </a:p>
          <a:p>
            <a:pPr marL="457200" indent="-457200" eaLnBrk="1" hangingPunct="1">
              <a:spcBef>
                <a:spcPct val="75000"/>
              </a:spcBef>
              <a:buClr>
                <a:srgbClr val="339933"/>
              </a:buClr>
              <a:buFont typeface="Wingdings" pitchFamily="2" charset="2"/>
              <a:buChar char="ü"/>
              <a:defRPr/>
            </a:pPr>
            <a:endParaRPr lang="en-US" sz="2400" dirty="0" smtClean="0"/>
          </a:p>
        </p:txBody>
      </p:sp>
    </p:spTree>
    <p:extLst>
      <p:ext uri="{BB962C8B-B14F-4D97-AF65-F5344CB8AC3E}">
        <p14:creationId xmlns:p14="http://schemas.microsoft.com/office/powerpoint/2010/main" val="1732813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A Special Thank You…</a:t>
            </a:r>
            <a:endParaRPr lang="en-US" dirty="0"/>
          </a:p>
        </p:txBody>
      </p:sp>
      <p:sp>
        <p:nvSpPr>
          <p:cNvPr id="7" name="Content Placeholder 6"/>
          <p:cNvSpPr>
            <a:spLocks noGrp="1"/>
          </p:cNvSpPr>
          <p:nvPr>
            <p:ph idx="1"/>
          </p:nvPr>
        </p:nvSpPr>
        <p:spPr/>
        <p:txBody>
          <a:bodyPr/>
          <a:lstStyle/>
          <a:p>
            <a:pPr marL="0" indent="0">
              <a:buNone/>
            </a:pPr>
            <a:r>
              <a:rPr lang="en-US" dirty="0" smtClean="0"/>
              <a:t>…to the Virginia State Department of Education.</a:t>
            </a:r>
            <a:endParaRPr lang="en-US" dirty="0"/>
          </a:p>
        </p:txBody>
      </p:sp>
    </p:spTree>
    <p:extLst>
      <p:ext uri="{BB962C8B-B14F-4D97-AF65-F5344CB8AC3E}">
        <p14:creationId xmlns:p14="http://schemas.microsoft.com/office/powerpoint/2010/main" val="32179870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990600" y="301625"/>
            <a:ext cx="7693025" cy="1143000"/>
          </a:xfrm>
        </p:spPr>
        <p:txBody>
          <a:bodyPr>
            <a:normAutofit fontScale="90000"/>
          </a:bodyPr>
          <a:lstStyle/>
          <a:p>
            <a:pPr eaLnBrk="1" hangingPunct="1">
              <a:defRPr/>
            </a:pPr>
            <a:r>
              <a:rPr lang="en-US" dirty="0" smtClean="0"/>
              <a:t>What is student achievement goal setting?</a:t>
            </a:r>
          </a:p>
        </p:txBody>
      </p:sp>
      <p:sp>
        <p:nvSpPr>
          <p:cNvPr id="30723" name="Content Placeholder 4"/>
          <p:cNvSpPr>
            <a:spLocks noGrp="1"/>
          </p:cNvSpPr>
          <p:nvPr>
            <p:ph idx="1"/>
          </p:nvPr>
        </p:nvSpPr>
        <p:spPr/>
        <p:txBody>
          <a:bodyPr/>
          <a:lstStyle/>
          <a:p>
            <a:pPr marL="0" indent="0" eaLnBrk="1" hangingPunct="1">
              <a:buNone/>
              <a:defRPr/>
            </a:pPr>
            <a:endParaRPr lang="en-US" dirty="0" smtClean="0"/>
          </a:p>
        </p:txBody>
      </p:sp>
      <p:sp>
        <p:nvSpPr>
          <p:cNvPr id="26628" name="AutoShape 2"/>
          <p:cNvSpPr>
            <a:spLocks noChangeArrowheads="1"/>
          </p:cNvSpPr>
          <p:nvPr/>
        </p:nvSpPr>
        <p:spPr bwMode="auto">
          <a:xfrm>
            <a:off x="142875" y="3429000"/>
            <a:ext cx="1628775" cy="1600200"/>
          </a:xfrm>
          <a:prstGeom prst="roundRect">
            <a:avLst>
              <a:gd name="adj" fmla="val 16667"/>
            </a:avLst>
          </a:prstGeom>
          <a:solidFill>
            <a:schemeClr val="accent2"/>
          </a:solidFill>
          <a:ln w="9525">
            <a:solidFill>
              <a:srgbClr val="000000"/>
            </a:solidFill>
            <a:round/>
            <a:headEnd/>
            <a:tailEnd/>
          </a:ln>
        </p:spPr>
        <p:txBody>
          <a:bodyPr/>
          <a:lstStyle>
            <a:lvl1pPr eaLnBrk="0" hangingPunct="0">
              <a:defRPr>
                <a:solidFill>
                  <a:schemeClr val="tx1"/>
                </a:solidFill>
                <a:latin typeface="Arial" pitchFamily="34" charset="0"/>
                <a:ea typeface="MS Pゴシック" pitchFamily="-92" charset="-128"/>
              </a:defRPr>
            </a:lvl1pPr>
            <a:lvl2pPr marL="742950" indent="-285750" eaLnBrk="0" hangingPunct="0">
              <a:defRPr>
                <a:solidFill>
                  <a:schemeClr val="tx1"/>
                </a:solidFill>
                <a:latin typeface="Arial" pitchFamily="34" charset="0"/>
                <a:ea typeface="MS Pゴシック" pitchFamily="-92" charset="-128"/>
              </a:defRPr>
            </a:lvl2pPr>
            <a:lvl3pPr marL="1143000" indent="-228600" eaLnBrk="0" hangingPunct="0">
              <a:defRPr>
                <a:solidFill>
                  <a:schemeClr val="tx1"/>
                </a:solidFill>
                <a:latin typeface="Arial" pitchFamily="34" charset="0"/>
                <a:ea typeface="MS Pゴシック" pitchFamily="-92" charset="-128"/>
              </a:defRPr>
            </a:lvl3pPr>
            <a:lvl4pPr marL="1600200" indent="-228600" eaLnBrk="0" hangingPunct="0">
              <a:defRPr>
                <a:solidFill>
                  <a:schemeClr val="tx1"/>
                </a:solidFill>
                <a:latin typeface="Arial" pitchFamily="34" charset="0"/>
                <a:ea typeface="MS Pゴシック" pitchFamily="-92" charset="-128"/>
              </a:defRPr>
            </a:lvl4pPr>
            <a:lvl5pPr marL="2057400" indent="-228600" eaLnBrk="0" hangingPunct="0">
              <a:defRPr>
                <a:solidFill>
                  <a:schemeClr val="tx1"/>
                </a:solidFill>
                <a:latin typeface="Arial" pitchFamily="34" charset="0"/>
                <a:ea typeface="MS Pゴシック" pitchFamily="-92" charset="-128"/>
              </a:defRPr>
            </a:lvl5pPr>
            <a:lvl6pPr marL="2514600" indent="-228600" eaLnBrk="0" fontAlgn="base" hangingPunct="0">
              <a:spcBef>
                <a:spcPct val="0"/>
              </a:spcBef>
              <a:spcAft>
                <a:spcPct val="0"/>
              </a:spcAft>
              <a:defRPr>
                <a:solidFill>
                  <a:schemeClr val="tx1"/>
                </a:solidFill>
                <a:latin typeface="Arial" pitchFamily="34" charset="0"/>
                <a:ea typeface="MS Pゴシック" pitchFamily="-92" charset="-128"/>
              </a:defRPr>
            </a:lvl6pPr>
            <a:lvl7pPr marL="2971800" indent="-228600" eaLnBrk="0" fontAlgn="base" hangingPunct="0">
              <a:spcBef>
                <a:spcPct val="0"/>
              </a:spcBef>
              <a:spcAft>
                <a:spcPct val="0"/>
              </a:spcAft>
              <a:defRPr>
                <a:solidFill>
                  <a:schemeClr val="tx1"/>
                </a:solidFill>
                <a:latin typeface="Arial" pitchFamily="34" charset="0"/>
                <a:ea typeface="MS Pゴシック" pitchFamily="-92" charset="-128"/>
              </a:defRPr>
            </a:lvl7pPr>
            <a:lvl8pPr marL="3429000" indent="-228600" eaLnBrk="0" fontAlgn="base" hangingPunct="0">
              <a:spcBef>
                <a:spcPct val="0"/>
              </a:spcBef>
              <a:spcAft>
                <a:spcPct val="0"/>
              </a:spcAft>
              <a:defRPr>
                <a:solidFill>
                  <a:schemeClr val="tx1"/>
                </a:solidFill>
                <a:latin typeface="Arial" pitchFamily="34" charset="0"/>
                <a:ea typeface="MS Pゴシック" pitchFamily="-92" charset="-128"/>
              </a:defRPr>
            </a:lvl8pPr>
            <a:lvl9pPr marL="3886200" indent="-228600" eaLnBrk="0" fontAlgn="base" hangingPunct="0">
              <a:spcBef>
                <a:spcPct val="0"/>
              </a:spcBef>
              <a:spcAft>
                <a:spcPct val="0"/>
              </a:spcAft>
              <a:defRPr>
                <a:solidFill>
                  <a:schemeClr val="tx1"/>
                </a:solidFill>
                <a:latin typeface="Arial" pitchFamily="34" charset="0"/>
                <a:ea typeface="MS Pゴシック" pitchFamily="-92" charset="-128"/>
              </a:defRPr>
            </a:lvl9pPr>
          </a:lstStyle>
          <a:p>
            <a:pPr algn="ctr" eaLnBrk="1" hangingPunct="1">
              <a:spcAft>
                <a:spcPts val="1000"/>
              </a:spcAft>
            </a:pPr>
            <a:r>
              <a:rPr lang="en-US" altLang="en-US" sz="2000" dirty="0">
                <a:latin typeface="Calibri" pitchFamily="34" charset="0"/>
              </a:rPr>
              <a:t>Step 1:</a:t>
            </a:r>
          </a:p>
          <a:p>
            <a:pPr algn="ctr" eaLnBrk="1" hangingPunct="1">
              <a:spcAft>
                <a:spcPts val="1000"/>
              </a:spcAft>
            </a:pPr>
            <a:r>
              <a:rPr lang="en-US" altLang="en-US" sz="2000" dirty="0">
                <a:latin typeface="Calibri" pitchFamily="34" charset="0"/>
              </a:rPr>
              <a:t>Determine needs</a:t>
            </a:r>
            <a:endParaRPr lang="en-US" altLang="en-US" sz="3600" dirty="0"/>
          </a:p>
        </p:txBody>
      </p:sp>
      <p:sp>
        <p:nvSpPr>
          <p:cNvPr id="26629" name="AutoShape 3"/>
          <p:cNvSpPr>
            <a:spLocks noChangeArrowheads="1"/>
          </p:cNvSpPr>
          <p:nvPr/>
        </p:nvSpPr>
        <p:spPr bwMode="auto">
          <a:xfrm>
            <a:off x="2178050" y="3200400"/>
            <a:ext cx="1666875" cy="1905000"/>
          </a:xfrm>
          <a:prstGeom prst="roundRect">
            <a:avLst>
              <a:gd name="adj" fmla="val 16667"/>
            </a:avLst>
          </a:prstGeom>
          <a:solidFill>
            <a:schemeClr val="accent2"/>
          </a:solidFill>
          <a:ln w="9525">
            <a:solidFill>
              <a:srgbClr val="000000"/>
            </a:solidFill>
            <a:round/>
            <a:headEnd/>
            <a:tailEnd/>
          </a:ln>
        </p:spPr>
        <p:txBody>
          <a:bodyPr/>
          <a:lstStyle>
            <a:lvl1pPr eaLnBrk="0" hangingPunct="0">
              <a:defRPr>
                <a:solidFill>
                  <a:schemeClr val="tx1"/>
                </a:solidFill>
                <a:latin typeface="Arial" pitchFamily="34" charset="0"/>
                <a:ea typeface="MS Pゴシック" pitchFamily="-92" charset="-128"/>
              </a:defRPr>
            </a:lvl1pPr>
            <a:lvl2pPr marL="742950" indent="-285750" eaLnBrk="0" hangingPunct="0">
              <a:defRPr>
                <a:solidFill>
                  <a:schemeClr val="tx1"/>
                </a:solidFill>
                <a:latin typeface="Arial" pitchFamily="34" charset="0"/>
                <a:ea typeface="MS Pゴシック" pitchFamily="-92" charset="-128"/>
              </a:defRPr>
            </a:lvl2pPr>
            <a:lvl3pPr marL="1143000" indent="-228600" eaLnBrk="0" hangingPunct="0">
              <a:defRPr>
                <a:solidFill>
                  <a:schemeClr val="tx1"/>
                </a:solidFill>
                <a:latin typeface="Arial" pitchFamily="34" charset="0"/>
                <a:ea typeface="MS Pゴシック" pitchFamily="-92" charset="-128"/>
              </a:defRPr>
            </a:lvl3pPr>
            <a:lvl4pPr marL="1600200" indent="-228600" eaLnBrk="0" hangingPunct="0">
              <a:defRPr>
                <a:solidFill>
                  <a:schemeClr val="tx1"/>
                </a:solidFill>
                <a:latin typeface="Arial" pitchFamily="34" charset="0"/>
                <a:ea typeface="MS Pゴシック" pitchFamily="-92" charset="-128"/>
              </a:defRPr>
            </a:lvl4pPr>
            <a:lvl5pPr marL="2057400" indent="-228600" eaLnBrk="0" hangingPunct="0">
              <a:defRPr>
                <a:solidFill>
                  <a:schemeClr val="tx1"/>
                </a:solidFill>
                <a:latin typeface="Arial" pitchFamily="34" charset="0"/>
                <a:ea typeface="MS Pゴシック" pitchFamily="-92" charset="-128"/>
              </a:defRPr>
            </a:lvl5pPr>
            <a:lvl6pPr marL="2514600" indent="-228600" eaLnBrk="0" fontAlgn="base" hangingPunct="0">
              <a:spcBef>
                <a:spcPct val="0"/>
              </a:spcBef>
              <a:spcAft>
                <a:spcPct val="0"/>
              </a:spcAft>
              <a:defRPr>
                <a:solidFill>
                  <a:schemeClr val="tx1"/>
                </a:solidFill>
                <a:latin typeface="Arial" pitchFamily="34" charset="0"/>
                <a:ea typeface="MS Pゴシック" pitchFamily="-92" charset="-128"/>
              </a:defRPr>
            </a:lvl6pPr>
            <a:lvl7pPr marL="2971800" indent="-228600" eaLnBrk="0" fontAlgn="base" hangingPunct="0">
              <a:spcBef>
                <a:spcPct val="0"/>
              </a:spcBef>
              <a:spcAft>
                <a:spcPct val="0"/>
              </a:spcAft>
              <a:defRPr>
                <a:solidFill>
                  <a:schemeClr val="tx1"/>
                </a:solidFill>
                <a:latin typeface="Arial" pitchFamily="34" charset="0"/>
                <a:ea typeface="MS Pゴシック" pitchFamily="-92" charset="-128"/>
              </a:defRPr>
            </a:lvl7pPr>
            <a:lvl8pPr marL="3429000" indent="-228600" eaLnBrk="0" fontAlgn="base" hangingPunct="0">
              <a:spcBef>
                <a:spcPct val="0"/>
              </a:spcBef>
              <a:spcAft>
                <a:spcPct val="0"/>
              </a:spcAft>
              <a:defRPr>
                <a:solidFill>
                  <a:schemeClr val="tx1"/>
                </a:solidFill>
                <a:latin typeface="Arial" pitchFamily="34" charset="0"/>
                <a:ea typeface="MS Pゴシック" pitchFamily="-92" charset="-128"/>
              </a:defRPr>
            </a:lvl8pPr>
            <a:lvl9pPr marL="3886200" indent="-228600" eaLnBrk="0" fontAlgn="base" hangingPunct="0">
              <a:spcBef>
                <a:spcPct val="0"/>
              </a:spcBef>
              <a:spcAft>
                <a:spcPct val="0"/>
              </a:spcAft>
              <a:defRPr>
                <a:solidFill>
                  <a:schemeClr val="tx1"/>
                </a:solidFill>
                <a:latin typeface="Arial" pitchFamily="34" charset="0"/>
                <a:ea typeface="MS Pゴシック" pitchFamily="-92" charset="-128"/>
              </a:defRPr>
            </a:lvl9pPr>
          </a:lstStyle>
          <a:p>
            <a:pPr algn="ctr" eaLnBrk="1" hangingPunct="1">
              <a:spcAft>
                <a:spcPts val="1000"/>
              </a:spcAft>
            </a:pPr>
            <a:r>
              <a:rPr lang="en-US" altLang="en-US" dirty="0">
                <a:latin typeface="Calibri" pitchFamily="34" charset="0"/>
              </a:rPr>
              <a:t>Step 2:</a:t>
            </a:r>
          </a:p>
          <a:p>
            <a:pPr algn="ctr" eaLnBrk="1" hangingPunct="1">
              <a:spcAft>
                <a:spcPts val="1000"/>
              </a:spcAft>
            </a:pPr>
            <a:r>
              <a:rPr lang="en-US" altLang="en-US" dirty="0">
                <a:latin typeface="Calibri" pitchFamily="34" charset="0"/>
              </a:rPr>
              <a:t>Create specific learning goals based on pre-assessment</a:t>
            </a:r>
          </a:p>
          <a:p>
            <a:pPr algn="ctr" eaLnBrk="1" hangingPunct="1">
              <a:spcAft>
                <a:spcPts val="1000"/>
              </a:spcAft>
            </a:pPr>
            <a:r>
              <a:rPr lang="en-US" altLang="en-US" dirty="0">
                <a:latin typeface="Calibri" pitchFamily="34" charset="0"/>
              </a:rPr>
              <a:t/>
            </a:r>
            <a:br>
              <a:rPr lang="en-US" altLang="en-US" dirty="0">
                <a:latin typeface="Calibri" pitchFamily="34" charset="0"/>
              </a:rPr>
            </a:br>
            <a:r>
              <a:rPr lang="en-US" altLang="en-US" dirty="0">
                <a:latin typeface="Calibri" pitchFamily="34" charset="0"/>
              </a:rPr>
              <a:t/>
            </a:r>
            <a:br>
              <a:rPr lang="en-US" altLang="en-US" dirty="0">
                <a:latin typeface="Calibri" pitchFamily="34" charset="0"/>
              </a:rPr>
            </a:br>
            <a:endParaRPr lang="en-US" altLang="en-US" sz="3200" dirty="0"/>
          </a:p>
        </p:txBody>
      </p:sp>
      <p:cxnSp>
        <p:nvCxnSpPr>
          <p:cNvPr id="26630" name="AutoShape 4"/>
          <p:cNvCxnSpPr>
            <a:cxnSpLocks noChangeShapeType="1"/>
          </p:cNvCxnSpPr>
          <p:nvPr/>
        </p:nvCxnSpPr>
        <p:spPr bwMode="auto">
          <a:xfrm>
            <a:off x="1752600" y="4267200"/>
            <a:ext cx="40957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6631" name="AutoShape 5"/>
          <p:cNvCxnSpPr>
            <a:cxnSpLocks noChangeShapeType="1"/>
          </p:cNvCxnSpPr>
          <p:nvPr/>
        </p:nvCxnSpPr>
        <p:spPr bwMode="auto">
          <a:xfrm>
            <a:off x="3886200" y="4267200"/>
            <a:ext cx="31432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9224" name="Rectangle 1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itchFamily="34" charset="0"/>
                <a:ea typeface="MS Pゴシック" pitchFamily="-92" charset="-128"/>
              </a:defRPr>
            </a:lvl1pPr>
            <a:lvl2pPr marL="742950" indent="-285750" eaLnBrk="0" hangingPunct="0">
              <a:defRPr>
                <a:solidFill>
                  <a:schemeClr val="tx1"/>
                </a:solidFill>
                <a:latin typeface="Arial" pitchFamily="34" charset="0"/>
                <a:ea typeface="MS Pゴシック" pitchFamily="-92" charset="-128"/>
              </a:defRPr>
            </a:lvl2pPr>
            <a:lvl3pPr marL="1143000" indent="-228600" eaLnBrk="0" hangingPunct="0">
              <a:defRPr>
                <a:solidFill>
                  <a:schemeClr val="tx1"/>
                </a:solidFill>
                <a:latin typeface="Arial" pitchFamily="34" charset="0"/>
                <a:ea typeface="MS Pゴシック" pitchFamily="-92" charset="-128"/>
              </a:defRPr>
            </a:lvl3pPr>
            <a:lvl4pPr marL="1600200" indent="-228600" eaLnBrk="0" hangingPunct="0">
              <a:defRPr>
                <a:solidFill>
                  <a:schemeClr val="tx1"/>
                </a:solidFill>
                <a:latin typeface="Arial" pitchFamily="34" charset="0"/>
                <a:ea typeface="MS Pゴシック" pitchFamily="-92" charset="-128"/>
              </a:defRPr>
            </a:lvl4pPr>
            <a:lvl5pPr marL="2057400" indent="-228600" eaLnBrk="0" hangingPunct="0">
              <a:defRPr>
                <a:solidFill>
                  <a:schemeClr val="tx1"/>
                </a:solidFill>
                <a:latin typeface="Arial" pitchFamily="34" charset="0"/>
                <a:ea typeface="MS Pゴシック" pitchFamily="-92" charset="-128"/>
              </a:defRPr>
            </a:lvl5pPr>
            <a:lvl6pPr marL="2514600" indent="-228600" eaLnBrk="0" fontAlgn="base" hangingPunct="0">
              <a:spcBef>
                <a:spcPct val="0"/>
              </a:spcBef>
              <a:spcAft>
                <a:spcPct val="0"/>
              </a:spcAft>
              <a:defRPr>
                <a:solidFill>
                  <a:schemeClr val="tx1"/>
                </a:solidFill>
                <a:latin typeface="Arial" pitchFamily="34" charset="0"/>
                <a:ea typeface="MS Pゴシック" pitchFamily="-92" charset="-128"/>
              </a:defRPr>
            </a:lvl6pPr>
            <a:lvl7pPr marL="2971800" indent="-228600" eaLnBrk="0" fontAlgn="base" hangingPunct="0">
              <a:spcBef>
                <a:spcPct val="0"/>
              </a:spcBef>
              <a:spcAft>
                <a:spcPct val="0"/>
              </a:spcAft>
              <a:defRPr>
                <a:solidFill>
                  <a:schemeClr val="tx1"/>
                </a:solidFill>
                <a:latin typeface="Arial" pitchFamily="34" charset="0"/>
                <a:ea typeface="MS Pゴシック" pitchFamily="-92" charset="-128"/>
              </a:defRPr>
            </a:lvl7pPr>
            <a:lvl8pPr marL="3429000" indent="-228600" eaLnBrk="0" fontAlgn="base" hangingPunct="0">
              <a:spcBef>
                <a:spcPct val="0"/>
              </a:spcBef>
              <a:spcAft>
                <a:spcPct val="0"/>
              </a:spcAft>
              <a:defRPr>
                <a:solidFill>
                  <a:schemeClr val="tx1"/>
                </a:solidFill>
                <a:latin typeface="Arial" pitchFamily="34" charset="0"/>
                <a:ea typeface="MS Pゴシック" pitchFamily="-92" charset="-128"/>
              </a:defRPr>
            </a:lvl8pPr>
            <a:lvl9pPr marL="3886200" indent="-228600" eaLnBrk="0" fontAlgn="base" hangingPunct="0">
              <a:spcBef>
                <a:spcPct val="0"/>
              </a:spcBef>
              <a:spcAft>
                <a:spcPct val="0"/>
              </a:spcAft>
              <a:defRPr>
                <a:solidFill>
                  <a:schemeClr val="tx1"/>
                </a:solidFill>
                <a:latin typeface="Arial" pitchFamily="34" charset="0"/>
                <a:ea typeface="MS Pゴシック" pitchFamily="-92" charset="-128"/>
              </a:defRPr>
            </a:lvl9pPr>
          </a:lstStyle>
          <a:p>
            <a:pPr eaLnBrk="1" hangingPunct="1"/>
            <a:endParaRPr lang="en-US" altLang="en-US" dirty="0">
              <a:latin typeface="Verdana" pitchFamily="34" charset="0"/>
            </a:endParaRPr>
          </a:p>
        </p:txBody>
      </p:sp>
      <p:grpSp>
        <p:nvGrpSpPr>
          <p:cNvPr id="2" name="Diagram 6"/>
          <p:cNvGrpSpPr>
            <a:grpSpLocks noChangeAspect="1"/>
          </p:cNvGrpSpPr>
          <p:nvPr/>
        </p:nvGrpSpPr>
        <p:grpSpPr bwMode="auto">
          <a:xfrm>
            <a:off x="4225925" y="2057400"/>
            <a:ext cx="2776538" cy="4124325"/>
            <a:chOff x="2867" y="1917"/>
            <a:chExt cx="9839" cy="8994"/>
          </a:xfrm>
        </p:grpSpPr>
        <p:sp>
          <p:nvSpPr>
            <p:cNvPr id="9228" name="_s37898"/>
            <p:cNvSpPr>
              <a:spLocks noChangeArrowheads="1" noTextEdit="1"/>
            </p:cNvSpPr>
            <p:nvPr/>
          </p:nvSpPr>
          <p:spPr bwMode="auto">
            <a:xfrm>
              <a:off x="4635" y="1917"/>
              <a:ext cx="6169" cy="616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2 w 21600"/>
                <a:gd name="T19" fmla="*/ 3162 h 21600"/>
                <a:gd name="T20" fmla="*/ 18438 w 21600"/>
                <a:gd name="T21" fmla="*/ 18438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2663" y="3845"/>
                  </a:moveTo>
                  <a:cubicBezTo>
                    <a:pt x="12055" y="3682"/>
                    <a:pt x="11429" y="3600"/>
                    <a:pt x="10800" y="3600"/>
                  </a:cubicBezTo>
                  <a:cubicBezTo>
                    <a:pt x="8227" y="3599"/>
                    <a:pt x="5850" y="4972"/>
                    <a:pt x="4564" y="7200"/>
                  </a:cubicBezTo>
                  <a:lnTo>
                    <a:pt x="1446" y="5400"/>
                  </a:lnTo>
                  <a:cubicBezTo>
                    <a:pt x="3376" y="2058"/>
                    <a:pt x="6941" y="-1"/>
                    <a:pt x="10800" y="0"/>
                  </a:cubicBezTo>
                  <a:cubicBezTo>
                    <a:pt x="11743" y="0"/>
                    <a:pt x="12683" y="123"/>
                    <a:pt x="13595" y="368"/>
                  </a:cubicBezTo>
                  <a:lnTo>
                    <a:pt x="14294" y="-2240"/>
                  </a:lnTo>
                  <a:lnTo>
                    <a:pt x="17476" y="3271"/>
                  </a:lnTo>
                  <a:lnTo>
                    <a:pt x="11964" y="6453"/>
                  </a:lnTo>
                  <a:lnTo>
                    <a:pt x="12663" y="3845"/>
                  </a:lnTo>
                  <a:close/>
                </a:path>
              </a:pathLst>
            </a:custGeom>
            <a:solidFill>
              <a:srgbClr val="BBE0E3"/>
            </a:solidFill>
            <a:ln w="9525">
              <a:solidFill>
                <a:srgbClr val="000000"/>
              </a:solidFill>
              <a:miter lim="800000"/>
              <a:headEnd/>
              <a:tailEnd/>
            </a:ln>
          </p:spPr>
          <p:txBody>
            <a:bodyPr anchor="ctr"/>
            <a:lstStyle/>
            <a:p>
              <a:endParaRPr lang="en-US" dirty="0"/>
            </a:p>
          </p:txBody>
        </p:sp>
        <p:sp>
          <p:nvSpPr>
            <p:cNvPr id="9229" name="_s37897"/>
            <p:cNvSpPr>
              <a:spLocks noChangeArrowheads="1" noTextEdit="1"/>
            </p:cNvSpPr>
            <p:nvPr/>
          </p:nvSpPr>
          <p:spPr bwMode="auto">
            <a:xfrm rot="10800000">
              <a:off x="4095" y="4742"/>
              <a:ext cx="6169" cy="616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2 w 21600"/>
                <a:gd name="T19" fmla="*/ 3162 h 21600"/>
                <a:gd name="T20" fmla="*/ 18438 w 21600"/>
                <a:gd name="T21" fmla="*/ 18438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2663" y="3845"/>
                  </a:moveTo>
                  <a:cubicBezTo>
                    <a:pt x="12055" y="3682"/>
                    <a:pt x="11429" y="3600"/>
                    <a:pt x="10800" y="3600"/>
                  </a:cubicBezTo>
                  <a:cubicBezTo>
                    <a:pt x="8227" y="3599"/>
                    <a:pt x="5850" y="4972"/>
                    <a:pt x="4564" y="7200"/>
                  </a:cubicBezTo>
                  <a:lnTo>
                    <a:pt x="1446" y="5400"/>
                  </a:lnTo>
                  <a:cubicBezTo>
                    <a:pt x="3376" y="2058"/>
                    <a:pt x="6941" y="-1"/>
                    <a:pt x="10800" y="0"/>
                  </a:cubicBezTo>
                  <a:cubicBezTo>
                    <a:pt x="11743" y="0"/>
                    <a:pt x="12683" y="123"/>
                    <a:pt x="13595" y="368"/>
                  </a:cubicBezTo>
                  <a:lnTo>
                    <a:pt x="14294" y="-2240"/>
                  </a:lnTo>
                  <a:lnTo>
                    <a:pt x="17476" y="3271"/>
                  </a:lnTo>
                  <a:lnTo>
                    <a:pt x="11964" y="6453"/>
                  </a:lnTo>
                  <a:lnTo>
                    <a:pt x="12663" y="3845"/>
                  </a:lnTo>
                  <a:close/>
                </a:path>
              </a:pathLst>
            </a:custGeom>
            <a:solidFill>
              <a:srgbClr val="BBE0E3"/>
            </a:solidFill>
            <a:ln w="9525">
              <a:solidFill>
                <a:srgbClr val="000000"/>
              </a:solidFill>
              <a:miter lim="800000"/>
              <a:headEnd/>
              <a:tailEnd/>
            </a:ln>
          </p:spPr>
          <p:txBody>
            <a:bodyPr anchor="ctr"/>
            <a:lstStyle/>
            <a:p>
              <a:endParaRPr lang="en-US" dirty="0"/>
            </a:p>
          </p:txBody>
        </p:sp>
        <p:sp>
          <p:nvSpPr>
            <p:cNvPr id="19" name="_s37896"/>
            <p:cNvSpPr>
              <a:spLocks noChangeArrowheads="1"/>
            </p:cNvSpPr>
            <p:nvPr/>
          </p:nvSpPr>
          <p:spPr bwMode="auto">
            <a:xfrm>
              <a:off x="8954" y="4396"/>
              <a:ext cx="3752" cy="4151"/>
            </a:xfrm>
            <a:prstGeom prst="rect">
              <a:avLst/>
            </a:prstGeom>
            <a:solidFill>
              <a:schemeClr val="accent2">
                <a:lumMod val="40000"/>
                <a:lumOff val="60000"/>
              </a:schemeClr>
            </a:solidFill>
            <a:ln w="9525">
              <a:solidFill>
                <a:srgbClr val="000000"/>
              </a:solidFill>
              <a:miter lim="800000"/>
              <a:headEnd/>
              <a:tailEnd/>
            </a:ln>
          </p:spPr>
          <p:txBody>
            <a:bodyPr lIns="0" tIns="0" rIns="0" bIns="0" anchor="ctr"/>
            <a:lstStyle/>
            <a:p>
              <a:pPr algn="ctr">
                <a:defRPr/>
              </a:pPr>
              <a:r>
                <a:rPr lang="en-US" sz="1600" dirty="0">
                  <a:latin typeface="Times New Roman" pitchFamily="18" charset="0"/>
                  <a:ea typeface="SimSun"/>
                  <a:cs typeface="Times New Roman" pitchFamily="18" charset="0"/>
                </a:rPr>
                <a:t>Step 4: </a:t>
              </a:r>
              <a:br>
                <a:rPr lang="en-US" sz="1600" dirty="0">
                  <a:latin typeface="Times New Roman" pitchFamily="18" charset="0"/>
                  <a:ea typeface="SimSun"/>
                  <a:cs typeface="Times New Roman" pitchFamily="18" charset="0"/>
                </a:rPr>
              </a:br>
              <a:r>
                <a:rPr lang="en-US" sz="1600" dirty="0">
                  <a:latin typeface="Times New Roman" pitchFamily="18" charset="0"/>
                  <a:ea typeface="SimSun"/>
                  <a:cs typeface="Times New Roman" pitchFamily="18" charset="0"/>
                </a:rPr>
                <a:t>Monitor student progress through on-going formative assessment</a:t>
              </a:r>
              <a:endParaRPr lang="en-US" sz="4000" dirty="0">
                <a:ea typeface="+mn-ea"/>
              </a:endParaRPr>
            </a:p>
          </p:txBody>
        </p:sp>
        <p:sp>
          <p:nvSpPr>
            <p:cNvPr id="20" name="_s37895"/>
            <p:cNvSpPr>
              <a:spLocks noChangeArrowheads="1"/>
            </p:cNvSpPr>
            <p:nvPr/>
          </p:nvSpPr>
          <p:spPr bwMode="auto">
            <a:xfrm>
              <a:off x="2867" y="4333"/>
              <a:ext cx="3510" cy="4320"/>
            </a:xfrm>
            <a:prstGeom prst="rect">
              <a:avLst/>
            </a:prstGeom>
            <a:solidFill>
              <a:schemeClr val="accent2">
                <a:lumMod val="40000"/>
                <a:lumOff val="60000"/>
              </a:schemeClr>
            </a:solidFill>
            <a:ln w="9525">
              <a:solidFill>
                <a:srgbClr val="000000"/>
              </a:solidFill>
              <a:miter lim="800000"/>
              <a:headEnd/>
              <a:tailEnd/>
            </a:ln>
          </p:spPr>
          <p:txBody>
            <a:bodyPr lIns="0" tIns="0" rIns="0" bIns="0" anchor="ctr"/>
            <a:lstStyle/>
            <a:p>
              <a:pPr algn="ctr">
                <a:defRPr/>
              </a:pPr>
              <a:r>
                <a:rPr lang="en-US" sz="1600" dirty="0">
                  <a:latin typeface="Times New Roman" pitchFamily="18" charset="0"/>
                  <a:ea typeface="SimSun"/>
                  <a:cs typeface="Times New Roman" pitchFamily="18" charset="0"/>
                </a:rPr>
                <a:t>Step 3:  Create and implement teaching and learning strategies </a:t>
              </a:r>
              <a:endParaRPr lang="en-US" sz="4000" dirty="0">
                <a:ea typeface="+mn-ea"/>
              </a:endParaRPr>
            </a:p>
          </p:txBody>
        </p:sp>
      </p:grpSp>
      <p:sp>
        <p:nvSpPr>
          <p:cNvPr id="26634" name="AutoShape 15"/>
          <p:cNvSpPr>
            <a:spLocks noChangeArrowheads="1"/>
          </p:cNvSpPr>
          <p:nvPr/>
        </p:nvSpPr>
        <p:spPr bwMode="auto">
          <a:xfrm>
            <a:off x="7315200" y="2971800"/>
            <a:ext cx="1666875" cy="2209800"/>
          </a:xfrm>
          <a:prstGeom prst="roundRect">
            <a:avLst>
              <a:gd name="adj" fmla="val 16667"/>
            </a:avLst>
          </a:prstGeom>
          <a:solidFill>
            <a:schemeClr val="accent2"/>
          </a:solidFill>
          <a:ln w="9525">
            <a:solidFill>
              <a:srgbClr val="000000"/>
            </a:solidFill>
            <a:round/>
            <a:headEnd/>
            <a:tailEnd/>
          </a:ln>
        </p:spPr>
        <p:txBody>
          <a:bodyPr/>
          <a:lstStyle>
            <a:lvl1pPr eaLnBrk="0" hangingPunct="0">
              <a:defRPr>
                <a:solidFill>
                  <a:schemeClr val="tx1"/>
                </a:solidFill>
                <a:latin typeface="Arial" pitchFamily="34" charset="0"/>
                <a:ea typeface="MS Pゴシック" pitchFamily="-92" charset="-128"/>
              </a:defRPr>
            </a:lvl1pPr>
            <a:lvl2pPr marL="742950" indent="-285750" eaLnBrk="0" hangingPunct="0">
              <a:defRPr>
                <a:solidFill>
                  <a:schemeClr val="tx1"/>
                </a:solidFill>
                <a:latin typeface="Arial" pitchFamily="34" charset="0"/>
                <a:ea typeface="MS Pゴシック" pitchFamily="-92" charset="-128"/>
              </a:defRPr>
            </a:lvl2pPr>
            <a:lvl3pPr marL="1143000" indent="-228600" eaLnBrk="0" hangingPunct="0">
              <a:defRPr>
                <a:solidFill>
                  <a:schemeClr val="tx1"/>
                </a:solidFill>
                <a:latin typeface="Arial" pitchFamily="34" charset="0"/>
                <a:ea typeface="MS Pゴシック" pitchFamily="-92" charset="-128"/>
              </a:defRPr>
            </a:lvl3pPr>
            <a:lvl4pPr marL="1600200" indent="-228600" eaLnBrk="0" hangingPunct="0">
              <a:defRPr>
                <a:solidFill>
                  <a:schemeClr val="tx1"/>
                </a:solidFill>
                <a:latin typeface="Arial" pitchFamily="34" charset="0"/>
                <a:ea typeface="MS Pゴシック" pitchFamily="-92" charset="-128"/>
              </a:defRPr>
            </a:lvl4pPr>
            <a:lvl5pPr marL="2057400" indent="-228600" eaLnBrk="0" hangingPunct="0">
              <a:defRPr>
                <a:solidFill>
                  <a:schemeClr val="tx1"/>
                </a:solidFill>
                <a:latin typeface="Arial" pitchFamily="34" charset="0"/>
                <a:ea typeface="MS Pゴシック" pitchFamily="-92" charset="-128"/>
              </a:defRPr>
            </a:lvl5pPr>
            <a:lvl6pPr marL="2514600" indent="-228600" eaLnBrk="0" fontAlgn="base" hangingPunct="0">
              <a:spcBef>
                <a:spcPct val="0"/>
              </a:spcBef>
              <a:spcAft>
                <a:spcPct val="0"/>
              </a:spcAft>
              <a:defRPr>
                <a:solidFill>
                  <a:schemeClr val="tx1"/>
                </a:solidFill>
                <a:latin typeface="Arial" pitchFamily="34" charset="0"/>
                <a:ea typeface="MS Pゴシック" pitchFamily="-92" charset="-128"/>
              </a:defRPr>
            </a:lvl6pPr>
            <a:lvl7pPr marL="2971800" indent="-228600" eaLnBrk="0" fontAlgn="base" hangingPunct="0">
              <a:spcBef>
                <a:spcPct val="0"/>
              </a:spcBef>
              <a:spcAft>
                <a:spcPct val="0"/>
              </a:spcAft>
              <a:defRPr>
                <a:solidFill>
                  <a:schemeClr val="tx1"/>
                </a:solidFill>
                <a:latin typeface="Arial" pitchFamily="34" charset="0"/>
                <a:ea typeface="MS Pゴシック" pitchFamily="-92" charset="-128"/>
              </a:defRPr>
            </a:lvl7pPr>
            <a:lvl8pPr marL="3429000" indent="-228600" eaLnBrk="0" fontAlgn="base" hangingPunct="0">
              <a:spcBef>
                <a:spcPct val="0"/>
              </a:spcBef>
              <a:spcAft>
                <a:spcPct val="0"/>
              </a:spcAft>
              <a:defRPr>
                <a:solidFill>
                  <a:schemeClr val="tx1"/>
                </a:solidFill>
                <a:latin typeface="Arial" pitchFamily="34" charset="0"/>
                <a:ea typeface="MS Pゴシック" pitchFamily="-92" charset="-128"/>
              </a:defRPr>
            </a:lvl8pPr>
            <a:lvl9pPr marL="3886200" indent="-228600" eaLnBrk="0" fontAlgn="base" hangingPunct="0">
              <a:spcBef>
                <a:spcPct val="0"/>
              </a:spcBef>
              <a:spcAft>
                <a:spcPct val="0"/>
              </a:spcAft>
              <a:defRPr>
                <a:solidFill>
                  <a:schemeClr val="tx1"/>
                </a:solidFill>
                <a:latin typeface="Arial" pitchFamily="34" charset="0"/>
                <a:ea typeface="MS Pゴシック" pitchFamily="-92" charset="-128"/>
              </a:defRPr>
            </a:lvl9pPr>
          </a:lstStyle>
          <a:p>
            <a:pPr algn="ctr" eaLnBrk="1" hangingPunct="1">
              <a:spcAft>
                <a:spcPts val="1000"/>
              </a:spcAft>
            </a:pPr>
            <a:r>
              <a:rPr lang="en-US" altLang="en-US" sz="1600" dirty="0">
                <a:latin typeface="Calibri" pitchFamily="34" charset="0"/>
              </a:rPr>
              <a:t>Step 5:</a:t>
            </a:r>
          </a:p>
          <a:p>
            <a:pPr algn="ctr" eaLnBrk="1" hangingPunct="1">
              <a:spcAft>
                <a:spcPts val="1000"/>
              </a:spcAft>
            </a:pPr>
            <a:r>
              <a:rPr lang="en-US" altLang="en-US" sz="1600" dirty="0">
                <a:latin typeface="Calibri" pitchFamily="34" charset="0"/>
              </a:rPr>
              <a:t>Determine whether the students achieved the goal</a:t>
            </a:r>
            <a:endParaRPr lang="en-US" altLang="en-US" sz="2800" dirty="0"/>
          </a:p>
        </p:txBody>
      </p:sp>
      <p:cxnSp>
        <p:nvCxnSpPr>
          <p:cNvPr id="26635" name="AutoShape 16"/>
          <p:cNvCxnSpPr>
            <a:cxnSpLocks noChangeShapeType="1"/>
          </p:cNvCxnSpPr>
          <p:nvPr/>
        </p:nvCxnSpPr>
        <p:spPr bwMode="auto">
          <a:xfrm>
            <a:off x="7010400" y="4038600"/>
            <a:ext cx="31432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6381627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628"/>
                                        </p:tgtEl>
                                        <p:attrNameLst>
                                          <p:attrName>style.visibility</p:attrName>
                                        </p:attrNameLst>
                                      </p:cBhvr>
                                      <p:to>
                                        <p:strVal val="visible"/>
                                      </p:to>
                                    </p:set>
                                    <p:animEffect transition="in" filter="fade">
                                      <p:cBhvr>
                                        <p:cTn id="7" dur="2000"/>
                                        <p:tgtEl>
                                          <p:spTgt spid="266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6630"/>
                                        </p:tgtEl>
                                        <p:attrNameLst>
                                          <p:attrName>style.visibility</p:attrName>
                                        </p:attrNameLst>
                                      </p:cBhvr>
                                      <p:to>
                                        <p:strVal val="visible"/>
                                      </p:to>
                                    </p:set>
                                    <p:animEffect transition="in" filter="fade">
                                      <p:cBhvr>
                                        <p:cTn id="12" dur="2000"/>
                                        <p:tgtEl>
                                          <p:spTgt spid="26630"/>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6629"/>
                                        </p:tgtEl>
                                        <p:attrNameLst>
                                          <p:attrName>style.visibility</p:attrName>
                                        </p:attrNameLst>
                                      </p:cBhvr>
                                      <p:to>
                                        <p:strVal val="visible"/>
                                      </p:to>
                                    </p:set>
                                    <p:animEffect transition="in" filter="fade">
                                      <p:cBhvr>
                                        <p:cTn id="15" dur="2000"/>
                                        <p:tgtEl>
                                          <p:spTgt spid="2662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nodeType="clickEffect">
                                  <p:stCondLst>
                                    <p:cond delay="0"/>
                                  </p:stCondLst>
                                  <p:childTnLst>
                                    <p:set>
                                      <p:cBhvr>
                                        <p:cTn id="19" dur="1" fill="hold">
                                          <p:stCondLst>
                                            <p:cond delay="0"/>
                                          </p:stCondLst>
                                        </p:cTn>
                                        <p:tgtEl>
                                          <p:spTgt spid="26631"/>
                                        </p:tgtEl>
                                        <p:attrNameLst>
                                          <p:attrName>style.visibility</p:attrName>
                                        </p:attrNameLst>
                                      </p:cBhvr>
                                      <p:to>
                                        <p:strVal val="visible"/>
                                      </p:to>
                                    </p:set>
                                    <p:animEffect transition="in" filter="fade">
                                      <p:cBhvr>
                                        <p:cTn id="20" dur="2000"/>
                                        <p:tgtEl>
                                          <p:spTgt spid="26631"/>
                                        </p:tgtEl>
                                      </p:cBhvr>
                                    </p:animEffect>
                                  </p:childTnLst>
                                </p:cTn>
                              </p:par>
                              <p:par>
                                <p:cTn id="21" presetID="10" presetClass="entr" presetSubtype="0" fill="hold" nodeType="with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2000"/>
                                        <p:tgtEl>
                                          <p:spTgt spid="2"/>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nodeType="clickEffect">
                                  <p:stCondLst>
                                    <p:cond delay="0"/>
                                  </p:stCondLst>
                                  <p:childTnLst>
                                    <p:set>
                                      <p:cBhvr>
                                        <p:cTn id="27" dur="1" fill="hold">
                                          <p:stCondLst>
                                            <p:cond delay="0"/>
                                          </p:stCondLst>
                                        </p:cTn>
                                        <p:tgtEl>
                                          <p:spTgt spid="26635"/>
                                        </p:tgtEl>
                                        <p:attrNameLst>
                                          <p:attrName>style.visibility</p:attrName>
                                        </p:attrNameLst>
                                      </p:cBhvr>
                                      <p:to>
                                        <p:strVal val="visible"/>
                                      </p:to>
                                    </p:set>
                                    <p:animEffect transition="in" filter="fade">
                                      <p:cBhvr>
                                        <p:cTn id="28" dur="2000"/>
                                        <p:tgtEl>
                                          <p:spTgt spid="26635"/>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6634"/>
                                        </p:tgtEl>
                                        <p:attrNameLst>
                                          <p:attrName>style.visibility</p:attrName>
                                        </p:attrNameLst>
                                      </p:cBhvr>
                                      <p:to>
                                        <p:strVal val="visible"/>
                                      </p:to>
                                    </p:set>
                                    <p:animEffect transition="in" filter="fade">
                                      <p:cBhvr>
                                        <p:cTn id="31" dur="2000"/>
                                        <p:tgtEl>
                                          <p:spTgt spid="266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animBg="1"/>
      <p:bldP spid="26629" grpId="0" animBg="1"/>
      <p:bldP spid="2663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4"/>
          <p:cNvSpPr>
            <a:spLocks noGrp="1" noChangeArrowheads="1"/>
          </p:cNvSpPr>
          <p:nvPr>
            <p:ph type="title"/>
          </p:nvPr>
        </p:nvSpPr>
        <p:spPr/>
        <p:txBody>
          <a:bodyPr/>
          <a:lstStyle/>
          <a:p>
            <a:pPr eaLnBrk="1" hangingPunct="1">
              <a:defRPr/>
            </a:pPr>
            <a:r>
              <a:rPr lang="en-US" sz="3200" dirty="0" smtClean="0"/>
              <a:t>What are the purposes of</a:t>
            </a:r>
            <a:br>
              <a:rPr lang="en-US" sz="3200" dirty="0" smtClean="0"/>
            </a:br>
            <a:r>
              <a:rPr lang="en-US" sz="3200" dirty="0" smtClean="0"/>
              <a:t>Student Achievement Goal Setting?</a:t>
            </a:r>
          </a:p>
        </p:txBody>
      </p:sp>
      <p:sp>
        <p:nvSpPr>
          <p:cNvPr id="31748" name="Rectangle 5"/>
          <p:cNvSpPr>
            <a:spLocks noGrp="1" noChangeArrowheads="1"/>
          </p:cNvSpPr>
          <p:nvPr>
            <p:ph sz="half" idx="1"/>
          </p:nvPr>
        </p:nvSpPr>
        <p:spPr>
          <a:xfrm>
            <a:off x="1143000" y="1828800"/>
            <a:ext cx="7391400" cy="4038600"/>
          </a:xfrm>
          <a:solidFill>
            <a:schemeClr val="bg1"/>
          </a:solidFill>
        </p:spPr>
        <p:txBody>
          <a:bodyPr/>
          <a:lstStyle/>
          <a:p>
            <a:pPr marL="457200" indent="-457200" eaLnBrk="1" hangingPunct="1">
              <a:spcBef>
                <a:spcPct val="50000"/>
              </a:spcBef>
              <a:buFont typeface="Wingdings" pitchFamily="2" charset="2"/>
              <a:buChar char="þ"/>
              <a:defRPr/>
            </a:pPr>
            <a:r>
              <a:rPr lang="en-US" dirty="0" smtClean="0"/>
              <a:t>Focus on student results </a:t>
            </a:r>
          </a:p>
          <a:p>
            <a:pPr marL="457200" indent="-457200" eaLnBrk="1" hangingPunct="1">
              <a:spcBef>
                <a:spcPct val="50000"/>
              </a:spcBef>
              <a:buFont typeface="Wingdings" pitchFamily="2" charset="2"/>
              <a:buChar char="þ"/>
              <a:defRPr/>
            </a:pPr>
            <a:r>
              <a:rPr lang="en-US" dirty="0" smtClean="0"/>
              <a:t>Explicitly connect teaching and learning</a:t>
            </a:r>
          </a:p>
          <a:p>
            <a:pPr marL="457200" indent="-457200" eaLnBrk="1" hangingPunct="1">
              <a:spcBef>
                <a:spcPct val="50000"/>
              </a:spcBef>
              <a:buFont typeface="Wingdings" pitchFamily="2" charset="2"/>
              <a:buChar char="þ"/>
              <a:defRPr/>
            </a:pPr>
            <a:r>
              <a:rPr lang="en-US" dirty="0" smtClean="0"/>
              <a:t>Improve instructional practices and teacher / education specialist performance</a:t>
            </a:r>
          </a:p>
          <a:p>
            <a:pPr marL="457200" indent="-457200" eaLnBrk="1" hangingPunct="1">
              <a:spcBef>
                <a:spcPct val="50000"/>
              </a:spcBef>
              <a:buFont typeface="Wingdings" pitchFamily="2" charset="2"/>
              <a:buChar char="þ"/>
              <a:defRPr/>
            </a:pPr>
            <a:r>
              <a:rPr lang="en-US" dirty="0" smtClean="0"/>
              <a:t>Tool for school improvement</a:t>
            </a:r>
          </a:p>
          <a:p>
            <a:pPr marL="457200" indent="-457200" eaLnBrk="1" hangingPunct="1">
              <a:spcBef>
                <a:spcPct val="50000"/>
              </a:spcBef>
              <a:defRPr/>
            </a:pPr>
            <a:endParaRPr lang="en-US" dirty="0" smtClean="0"/>
          </a:p>
        </p:txBody>
      </p:sp>
    </p:spTree>
    <p:extLst>
      <p:ext uri="{BB962C8B-B14F-4D97-AF65-F5344CB8AC3E}">
        <p14:creationId xmlns:p14="http://schemas.microsoft.com/office/powerpoint/2010/main" val="30262252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990600" y="301625"/>
            <a:ext cx="7693025" cy="1143000"/>
          </a:xfrm>
        </p:spPr>
        <p:txBody>
          <a:bodyPr/>
          <a:lstStyle/>
          <a:p>
            <a:pPr eaLnBrk="1" hangingPunct="1">
              <a:defRPr/>
            </a:pPr>
            <a:r>
              <a:rPr lang="en-US" dirty="0" smtClean="0"/>
              <a:t>Step 1:  Determining Needs</a:t>
            </a:r>
          </a:p>
        </p:txBody>
      </p:sp>
      <p:sp>
        <p:nvSpPr>
          <p:cNvPr id="32771" name="Content Placeholder 4"/>
          <p:cNvSpPr>
            <a:spLocks noGrp="1"/>
          </p:cNvSpPr>
          <p:nvPr>
            <p:ph idx="1"/>
          </p:nvPr>
        </p:nvSpPr>
        <p:spPr/>
        <p:txBody>
          <a:bodyPr/>
          <a:lstStyle/>
          <a:p>
            <a:pPr eaLnBrk="1" hangingPunct="1">
              <a:defRPr/>
            </a:pPr>
            <a:endParaRPr lang="en-US" dirty="0" smtClean="0"/>
          </a:p>
        </p:txBody>
      </p:sp>
      <p:sp>
        <p:nvSpPr>
          <p:cNvPr id="26628" name="AutoShape 2"/>
          <p:cNvSpPr>
            <a:spLocks noChangeArrowheads="1"/>
          </p:cNvSpPr>
          <p:nvPr/>
        </p:nvSpPr>
        <p:spPr bwMode="auto">
          <a:xfrm>
            <a:off x="142875" y="3429000"/>
            <a:ext cx="1628775" cy="1600200"/>
          </a:xfrm>
          <a:prstGeom prst="roundRect">
            <a:avLst>
              <a:gd name="adj" fmla="val 16667"/>
            </a:avLst>
          </a:prstGeom>
          <a:solidFill>
            <a:schemeClr val="bg1"/>
          </a:solidFill>
          <a:ln w="9525">
            <a:solidFill>
              <a:srgbClr val="000000"/>
            </a:solidFill>
            <a:round/>
            <a:headEnd/>
            <a:tailEnd/>
          </a:ln>
        </p:spPr>
        <p:txBody>
          <a:bodyPr/>
          <a:lstStyle>
            <a:lvl1pPr eaLnBrk="0" hangingPunct="0">
              <a:defRPr>
                <a:solidFill>
                  <a:schemeClr val="tx1"/>
                </a:solidFill>
                <a:latin typeface="Arial" pitchFamily="34" charset="0"/>
                <a:ea typeface="MS Pゴシック" pitchFamily="-92" charset="-128"/>
              </a:defRPr>
            </a:lvl1pPr>
            <a:lvl2pPr marL="742950" indent="-285750" eaLnBrk="0" hangingPunct="0">
              <a:defRPr>
                <a:solidFill>
                  <a:schemeClr val="tx1"/>
                </a:solidFill>
                <a:latin typeface="Arial" pitchFamily="34" charset="0"/>
                <a:ea typeface="MS Pゴシック" pitchFamily="-92" charset="-128"/>
              </a:defRPr>
            </a:lvl2pPr>
            <a:lvl3pPr marL="1143000" indent="-228600" eaLnBrk="0" hangingPunct="0">
              <a:defRPr>
                <a:solidFill>
                  <a:schemeClr val="tx1"/>
                </a:solidFill>
                <a:latin typeface="Arial" pitchFamily="34" charset="0"/>
                <a:ea typeface="MS Pゴシック" pitchFamily="-92" charset="-128"/>
              </a:defRPr>
            </a:lvl3pPr>
            <a:lvl4pPr marL="1600200" indent="-228600" eaLnBrk="0" hangingPunct="0">
              <a:defRPr>
                <a:solidFill>
                  <a:schemeClr val="tx1"/>
                </a:solidFill>
                <a:latin typeface="Arial" pitchFamily="34" charset="0"/>
                <a:ea typeface="MS Pゴシック" pitchFamily="-92" charset="-128"/>
              </a:defRPr>
            </a:lvl4pPr>
            <a:lvl5pPr marL="2057400" indent="-228600" eaLnBrk="0" hangingPunct="0">
              <a:defRPr>
                <a:solidFill>
                  <a:schemeClr val="tx1"/>
                </a:solidFill>
                <a:latin typeface="Arial" pitchFamily="34" charset="0"/>
                <a:ea typeface="MS Pゴシック" pitchFamily="-92" charset="-128"/>
              </a:defRPr>
            </a:lvl5pPr>
            <a:lvl6pPr marL="2514600" indent="-228600" eaLnBrk="0" fontAlgn="base" hangingPunct="0">
              <a:spcBef>
                <a:spcPct val="0"/>
              </a:spcBef>
              <a:spcAft>
                <a:spcPct val="0"/>
              </a:spcAft>
              <a:defRPr>
                <a:solidFill>
                  <a:schemeClr val="tx1"/>
                </a:solidFill>
                <a:latin typeface="Arial" pitchFamily="34" charset="0"/>
                <a:ea typeface="MS Pゴシック" pitchFamily="-92" charset="-128"/>
              </a:defRPr>
            </a:lvl6pPr>
            <a:lvl7pPr marL="2971800" indent="-228600" eaLnBrk="0" fontAlgn="base" hangingPunct="0">
              <a:spcBef>
                <a:spcPct val="0"/>
              </a:spcBef>
              <a:spcAft>
                <a:spcPct val="0"/>
              </a:spcAft>
              <a:defRPr>
                <a:solidFill>
                  <a:schemeClr val="tx1"/>
                </a:solidFill>
                <a:latin typeface="Arial" pitchFamily="34" charset="0"/>
                <a:ea typeface="MS Pゴシック" pitchFamily="-92" charset="-128"/>
              </a:defRPr>
            </a:lvl7pPr>
            <a:lvl8pPr marL="3429000" indent="-228600" eaLnBrk="0" fontAlgn="base" hangingPunct="0">
              <a:spcBef>
                <a:spcPct val="0"/>
              </a:spcBef>
              <a:spcAft>
                <a:spcPct val="0"/>
              </a:spcAft>
              <a:defRPr>
                <a:solidFill>
                  <a:schemeClr val="tx1"/>
                </a:solidFill>
                <a:latin typeface="Arial" pitchFamily="34" charset="0"/>
                <a:ea typeface="MS Pゴシック" pitchFamily="-92" charset="-128"/>
              </a:defRPr>
            </a:lvl8pPr>
            <a:lvl9pPr marL="3886200" indent="-228600" eaLnBrk="0" fontAlgn="base" hangingPunct="0">
              <a:spcBef>
                <a:spcPct val="0"/>
              </a:spcBef>
              <a:spcAft>
                <a:spcPct val="0"/>
              </a:spcAft>
              <a:defRPr>
                <a:solidFill>
                  <a:schemeClr val="tx1"/>
                </a:solidFill>
                <a:latin typeface="Arial" pitchFamily="34" charset="0"/>
                <a:ea typeface="MS Pゴシック" pitchFamily="-92" charset="-128"/>
              </a:defRPr>
            </a:lvl9pPr>
          </a:lstStyle>
          <a:p>
            <a:pPr algn="ctr" eaLnBrk="1" hangingPunct="1">
              <a:spcAft>
                <a:spcPts val="1000"/>
              </a:spcAft>
            </a:pPr>
            <a:r>
              <a:rPr lang="en-US" altLang="en-US" sz="2000" dirty="0">
                <a:latin typeface="Calibri" pitchFamily="34" charset="0"/>
              </a:rPr>
              <a:t>Step 1:</a:t>
            </a:r>
          </a:p>
          <a:p>
            <a:pPr algn="ctr" eaLnBrk="1" hangingPunct="1">
              <a:spcAft>
                <a:spcPts val="1000"/>
              </a:spcAft>
            </a:pPr>
            <a:r>
              <a:rPr lang="en-US" altLang="en-US" sz="2000" dirty="0">
                <a:latin typeface="Calibri" pitchFamily="34" charset="0"/>
              </a:rPr>
              <a:t>Determine needs</a:t>
            </a:r>
            <a:endParaRPr lang="en-US" altLang="en-US" sz="3600" dirty="0"/>
          </a:p>
        </p:txBody>
      </p:sp>
      <p:sp>
        <p:nvSpPr>
          <p:cNvPr id="11269" name="AutoShape 3"/>
          <p:cNvSpPr>
            <a:spLocks noChangeArrowheads="1"/>
          </p:cNvSpPr>
          <p:nvPr/>
        </p:nvSpPr>
        <p:spPr bwMode="auto">
          <a:xfrm>
            <a:off x="2178050" y="3200400"/>
            <a:ext cx="1666875" cy="1905000"/>
          </a:xfrm>
          <a:prstGeom prst="roundRect">
            <a:avLst>
              <a:gd name="adj" fmla="val 16667"/>
            </a:avLst>
          </a:prstGeom>
          <a:solidFill>
            <a:schemeClr val="accent2"/>
          </a:solidFill>
          <a:ln w="9525">
            <a:solidFill>
              <a:srgbClr val="000000"/>
            </a:solidFill>
            <a:round/>
            <a:headEnd/>
            <a:tailEnd/>
          </a:ln>
        </p:spPr>
        <p:txBody>
          <a:bodyPr/>
          <a:lstStyle>
            <a:lvl1pPr eaLnBrk="0" hangingPunct="0">
              <a:defRPr>
                <a:solidFill>
                  <a:schemeClr val="tx1"/>
                </a:solidFill>
                <a:latin typeface="Arial" pitchFamily="34" charset="0"/>
                <a:ea typeface="MS Pゴシック" pitchFamily="-92" charset="-128"/>
              </a:defRPr>
            </a:lvl1pPr>
            <a:lvl2pPr marL="742950" indent="-285750" eaLnBrk="0" hangingPunct="0">
              <a:defRPr>
                <a:solidFill>
                  <a:schemeClr val="tx1"/>
                </a:solidFill>
                <a:latin typeface="Arial" pitchFamily="34" charset="0"/>
                <a:ea typeface="MS Pゴシック" pitchFamily="-92" charset="-128"/>
              </a:defRPr>
            </a:lvl2pPr>
            <a:lvl3pPr marL="1143000" indent="-228600" eaLnBrk="0" hangingPunct="0">
              <a:defRPr>
                <a:solidFill>
                  <a:schemeClr val="tx1"/>
                </a:solidFill>
                <a:latin typeface="Arial" pitchFamily="34" charset="0"/>
                <a:ea typeface="MS Pゴシック" pitchFamily="-92" charset="-128"/>
              </a:defRPr>
            </a:lvl3pPr>
            <a:lvl4pPr marL="1600200" indent="-228600" eaLnBrk="0" hangingPunct="0">
              <a:defRPr>
                <a:solidFill>
                  <a:schemeClr val="tx1"/>
                </a:solidFill>
                <a:latin typeface="Arial" pitchFamily="34" charset="0"/>
                <a:ea typeface="MS Pゴシック" pitchFamily="-92" charset="-128"/>
              </a:defRPr>
            </a:lvl4pPr>
            <a:lvl5pPr marL="2057400" indent="-228600" eaLnBrk="0" hangingPunct="0">
              <a:defRPr>
                <a:solidFill>
                  <a:schemeClr val="tx1"/>
                </a:solidFill>
                <a:latin typeface="Arial" pitchFamily="34" charset="0"/>
                <a:ea typeface="MS Pゴシック" pitchFamily="-92" charset="-128"/>
              </a:defRPr>
            </a:lvl5pPr>
            <a:lvl6pPr marL="2514600" indent="-228600" eaLnBrk="0" fontAlgn="base" hangingPunct="0">
              <a:spcBef>
                <a:spcPct val="0"/>
              </a:spcBef>
              <a:spcAft>
                <a:spcPct val="0"/>
              </a:spcAft>
              <a:defRPr>
                <a:solidFill>
                  <a:schemeClr val="tx1"/>
                </a:solidFill>
                <a:latin typeface="Arial" pitchFamily="34" charset="0"/>
                <a:ea typeface="MS Pゴシック" pitchFamily="-92" charset="-128"/>
              </a:defRPr>
            </a:lvl6pPr>
            <a:lvl7pPr marL="2971800" indent="-228600" eaLnBrk="0" fontAlgn="base" hangingPunct="0">
              <a:spcBef>
                <a:spcPct val="0"/>
              </a:spcBef>
              <a:spcAft>
                <a:spcPct val="0"/>
              </a:spcAft>
              <a:defRPr>
                <a:solidFill>
                  <a:schemeClr val="tx1"/>
                </a:solidFill>
                <a:latin typeface="Arial" pitchFamily="34" charset="0"/>
                <a:ea typeface="MS Pゴシック" pitchFamily="-92" charset="-128"/>
              </a:defRPr>
            </a:lvl7pPr>
            <a:lvl8pPr marL="3429000" indent="-228600" eaLnBrk="0" fontAlgn="base" hangingPunct="0">
              <a:spcBef>
                <a:spcPct val="0"/>
              </a:spcBef>
              <a:spcAft>
                <a:spcPct val="0"/>
              </a:spcAft>
              <a:defRPr>
                <a:solidFill>
                  <a:schemeClr val="tx1"/>
                </a:solidFill>
                <a:latin typeface="Arial" pitchFamily="34" charset="0"/>
                <a:ea typeface="MS Pゴシック" pitchFamily="-92" charset="-128"/>
              </a:defRPr>
            </a:lvl8pPr>
            <a:lvl9pPr marL="3886200" indent="-228600" eaLnBrk="0" fontAlgn="base" hangingPunct="0">
              <a:spcBef>
                <a:spcPct val="0"/>
              </a:spcBef>
              <a:spcAft>
                <a:spcPct val="0"/>
              </a:spcAft>
              <a:defRPr>
                <a:solidFill>
                  <a:schemeClr val="tx1"/>
                </a:solidFill>
                <a:latin typeface="Arial" pitchFamily="34" charset="0"/>
                <a:ea typeface="MS Pゴシック" pitchFamily="-92" charset="-128"/>
              </a:defRPr>
            </a:lvl9pPr>
          </a:lstStyle>
          <a:p>
            <a:pPr algn="ctr" eaLnBrk="1" hangingPunct="1">
              <a:spcAft>
                <a:spcPts val="1000"/>
              </a:spcAft>
            </a:pPr>
            <a:r>
              <a:rPr lang="en-US" altLang="en-US" dirty="0">
                <a:latin typeface="Calibri" pitchFamily="34" charset="0"/>
              </a:rPr>
              <a:t>Step 2:</a:t>
            </a:r>
          </a:p>
          <a:p>
            <a:pPr algn="ctr" eaLnBrk="1" hangingPunct="1">
              <a:spcAft>
                <a:spcPts val="1000"/>
              </a:spcAft>
            </a:pPr>
            <a:r>
              <a:rPr lang="en-US" altLang="en-US" dirty="0">
                <a:latin typeface="Calibri" pitchFamily="34" charset="0"/>
              </a:rPr>
              <a:t>Create specific learning goals based on pre-assessment</a:t>
            </a:r>
          </a:p>
          <a:p>
            <a:pPr algn="ctr" eaLnBrk="1" hangingPunct="1">
              <a:spcAft>
                <a:spcPts val="1000"/>
              </a:spcAft>
            </a:pPr>
            <a:r>
              <a:rPr lang="en-US" altLang="en-US" dirty="0">
                <a:latin typeface="Calibri" pitchFamily="34" charset="0"/>
              </a:rPr>
              <a:t/>
            </a:r>
            <a:br>
              <a:rPr lang="en-US" altLang="en-US" dirty="0">
                <a:latin typeface="Calibri" pitchFamily="34" charset="0"/>
              </a:rPr>
            </a:br>
            <a:r>
              <a:rPr lang="en-US" altLang="en-US" dirty="0">
                <a:latin typeface="Calibri" pitchFamily="34" charset="0"/>
              </a:rPr>
              <a:t/>
            </a:r>
            <a:br>
              <a:rPr lang="en-US" altLang="en-US" dirty="0">
                <a:latin typeface="Calibri" pitchFamily="34" charset="0"/>
              </a:rPr>
            </a:br>
            <a:endParaRPr lang="en-US" altLang="en-US" sz="3200" dirty="0"/>
          </a:p>
        </p:txBody>
      </p:sp>
      <p:cxnSp>
        <p:nvCxnSpPr>
          <p:cNvPr id="11270" name="AutoShape 4"/>
          <p:cNvCxnSpPr>
            <a:cxnSpLocks noChangeShapeType="1"/>
          </p:cNvCxnSpPr>
          <p:nvPr/>
        </p:nvCxnSpPr>
        <p:spPr bwMode="auto">
          <a:xfrm>
            <a:off x="1752600" y="4267200"/>
            <a:ext cx="40957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1271" name="AutoShape 5"/>
          <p:cNvCxnSpPr>
            <a:cxnSpLocks noChangeShapeType="1"/>
          </p:cNvCxnSpPr>
          <p:nvPr/>
        </p:nvCxnSpPr>
        <p:spPr bwMode="auto">
          <a:xfrm>
            <a:off x="3886200" y="4267200"/>
            <a:ext cx="31432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1272" name="Rectangle 1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itchFamily="34" charset="0"/>
                <a:ea typeface="MS Pゴシック" pitchFamily="-92" charset="-128"/>
              </a:defRPr>
            </a:lvl1pPr>
            <a:lvl2pPr marL="742950" indent="-285750" eaLnBrk="0" hangingPunct="0">
              <a:defRPr>
                <a:solidFill>
                  <a:schemeClr val="tx1"/>
                </a:solidFill>
                <a:latin typeface="Arial" pitchFamily="34" charset="0"/>
                <a:ea typeface="MS Pゴシック" pitchFamily="-92" charset="-128"/>
              </a:defRPr>
            </a:lvl2pPr>
            <a:lvl3pPr marL="1143000" indent="-228600" eaLnBrk="0" hangingPunct="0">
              <a:defRPr>
                <a:solidFill>
                  <a:schemeClr val="tx1"/>
                </a:solidFill>
                <a:latin typeface="Arial" pitchFamily="34" charset="0"/>
                <a:ea typeface="MS Pゴシック" pitchFamily="-92" charset="-128"/>
              </a:defRPr>
            </a:lvl3pPr>
            <a:lvl4pPr marL="1600200" indent="-228600" eaLnBrk="0" hangingPunct="0">
              <a:defRPr>
                <a:solidFill>
                  <a:schemeClr val="tx1"/>
                </a:solidFill>
                <a:latin typeface="Arial" pitchFamily="34" charset="0"/>
                <a:ea typeface="MS Pゴシック" pitchFamily="-92" charset="-128"/>
              </a:defRPr>
            </a:lvl4pPr>
            <a:lvl5pPr marL="2057400" indent="-228600" eaLnBrk="0" hangingPunct="0">
              <a:defRPr>
                <a:solidFill>
                  <a:schemeClr val="tx1"/>
                </a:solidFill>
                <a:latin typeface="Arial" pitchFamily="34" charset="0"/>
                <a:ea typeface="MS Pゴシック" pitchFamily="-92" charset="-128"/>
              </a:defRPr>
            </a:lvl5pPr>
            <a:lvl6pPr marL="2514600" indent="-228600" eaLnBrk="0" fontAlgn="base" hangingPunct="0">
              <a:spcBef>
                <a:spcPct val="0"/>
              </a:spcBef>
              <a:spcAft>
                <a:spcPct val="0"/>
              </a:spcAft>
              <a:defRPr>
                <a:solidFill>
                  <a:schemeClr val="tx1"/>
                </a:solidFill>
                <a:latin typeface="Arial" pitchFamily="34" charset="0"/>
                <a:ea typeface="MS Pゴシック" pitchFamily="-92" charset="-128"/>
              </a:defRPr>
            </a:lvl6pPr>
            <a:lvl7pPr marL="2971800" indent="-228600" eaLnBrk="0" fontAlgn="base" hangingPunct="0">
              <a:spcBef>
                <a:spcPct val="0"/>
              </a:spcBef>
              <a:spcAft>
                <a:spcPct val="0"/>
              </a:spcAft>
              <a:defRPr>
                <a:solidFill>
                  <a:schemeClr val="tx1"/>
                </a:solidFill>
                <a:latin typeface="Arial" pitchFamily="34" charset="0"/>
                <a:ea typeface="MS Pゴシック" pitchFamily="-92" charset="-128"/>
              </a:defRPr>
            </a:lvl7pPr>
            <a:lvl8pPr marL="3429000" indent="-228600" eaLnBrk="0" fontAlgn="base" hangingPunct="0">
              <a:spcBef>
                <a:spcPct val="0"/>
              </a:spcBef>
              <a:spcAft>
                <a:spcPct val="0"/>
              </a:spcAft>
              <a:defRPr>
                <a:solidFill>
                  <a:schemeClr val="tx1"/>
                </a:solidFill>
                <a:latin typeface="Arial" pitchFamily="34" charset="0"/>
                <a:ea typeface="MS Pゴシック" pitchFamily="-92" charset="-128"/>
              </a:defRPr>
            </a:lvl8pPr>
            <a:lvl9pPr marL="3886200" indent="-228600" eaLnBrk="0" fontAlgn="base" hangingPunct="0">
              <a:spcBef>
                <a:spcPct val="0"/>
              </a:spcBef>
              <a:spcAft>
                <a:spcPct val="0"/>
              </a:spcAft>
              <a:defRPr>
                <a:solidFill>
                  <a:schemeClr val="tx1"/>
                </a:solidFill>
                <a:latin typeface="Arial" pitchFamily="34" charset="0"/>
                <a:ea typeface="MS Pゴシック" pitchFamily="-92" charset="-128"/>
              </a:defRPr>
            </a:lvl9pPr>
          </a:lstStyle>
          <a:p>
            <a:pPr eaLnBrk="1" hangingPunct="1"/>
            <a:endParaRPr lang="en-US" altLang="en-US" dirty="0">
              <a:latin typeface="Verdana" pitchFamily="34" charset="0"/>
            </a:endParaRPr>
          </a:p>
        </p:txBody>
      </p:sp>
      <p:grpSp>
        <p:nvGrpSpPr>
          <p:cNvPr id="11273" name="Diagram 6"/>
          <p:cNvGrpSpPr>
            <a:grpSpLocks noChangeAspect="1"/>
          </p:cNvGrpSpPr>
          <p:nvPr/>
        </p:nvGrpSpPr>
        <p:grpSpPr bwMode="auto">
          <a:xfrm>
            <a:off x="4225925" y="2057400"/>
            <a:ext cx="2776538" cy="4124325"/>
            <a:chOff x="2867" y="1917"/>
            <a:chExt cx="9839" cy="8994"/>
          </a:xfrm>
        </p:grpSpPr>
        <p:sp>
          <p:nvSpPr>
            <p:cNvPr id="11277" name="_s37898"/>
            <p:cNvSpPr>
              <a:spLocks noChangeArrowheads="1" noTextEdit="1"/>
            </p:cNvSpPr>
            <p:nvPr/>
          </p:nvSpPr>
          <p:spPr bwMode="auto">
            <a:xfrm>
              <a:off x="4635" y="1917"/>
              <a:ext cx="6169" cy="616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2 w 21600"/>
                <a:gd name="T19" fmla="*/ 3162 h 21600"/>
                <a:gd name="T20" fmla="*/ 18438 w 21600"/>
                <a:gd name="T21" fmla="*/ 18438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2663" y="3845"/>
                  </a:moveTo>
                  <a:cubicBezTo>
                    <a:pt x="12055" y="3682"/>
                    <a:pt x="11429" y="3600"/>
                    <a:pt x="10800" y="3600"/>
                  </a:cubicBezTo>
                  <a:cubicBezTo>
                    <a:pt x="8227" y="3599"/>
                    <a:pt x="5850" y="4972"/>
                    <a:pt x="4564" y="7200"/>
                  </a:cubicBezTo>
                  <a:lnTo>
                    <a:pt x="1446" y="5400"/>
                  </a:lnTo>
                  <a:cubicBezTo>
                    <a:pt x="3376" y="2058"/>
                    <a:pt x="6941" y="-1"/>
                    <a:pt x="10800" y="0"/>
                  </a:cubicBezTo>
                  <a:cubicBezTo>
                    <a:pt x="11743" y="0"/>
                    <a:pt x="12683" y="123"/>
                    <a:pt x="13595" y="368"/>
                  </a:cubicBezTo>
                  <a:lnTo>
                    <a:pt x="14294" y="-2240"/>
                  </a:lnTo>
                  <a:lnTo>
                    <a:pt x="17476" y="3271"/>
                  </a:lnTo>
                  <a:lnTo>
                    <a:pt x="11964" y="6453"/>
                  </a:lnTo>
                  <a:lnTo>
                    <a:pt x="12663" y="3845"/>
                  </a:lnTo>
                  <a:close/>
                </a:path>
              </a:pathLst>
            </a:custGeom>
            <a:solidFill>
              <a:srgbClr val="BBE0E3"/>
            </a:solidFill>
            <a:ln w="9525">
              <a:solidFill>
                <a:srgbClr val="000000"/>
              </a:solidFill>
              <a:miter lim="800000"/>
              <a:headEnd/>
              <a:tailEnd/>
            </a:ln>
          </p:spPr>
          <p:txBody>
            <a:bodyPr anchor="ctr"/>
            <a:lstStyle/>
            <a:p>
              <a:endParaRPr lang="en-US" dirty="0"/>
            </a:p>
          </p:txBody>
        </p:sp>
        <p:sp>
          <p:nvSpPr>
            <p:cNvPr id="11278" name="_s37897"/>
            <p:cNvSpPr>
              <a:spLocks noChangeArrowheads="1" noTextEdit="1"/>
            </p:cNvSpPr>
            <p:nvPr/>
          </p:nvSpPr>
          <p:spPr bwMode="auto">
            <a:xfrm rot="10800000">
              <a:off x="4095" y="4742"/>
              <a:ext cx="6169" cy="616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2 w 21600"/>
                <a:gd name="T19" fmla="*/ 3162 h 21600"/>
                <a:gd name="T20" fmla="*/ 18438 w 21600"/>
                <a:gd name="T21" fmla="*/ 18438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2663" y="3845"/>
                  </a:moveTo>
                  <a:cubicBezTo>
                    <a:pt x="12055" y="3682"/>
                    <a:pt x="11429" y="3600"/>
                    <a:pt x="10800" y="3600"/>
                  </a:cubicBezTo>
                  <a:cubicBezTo>
                    <a:pt x="8227" y="3599"/>
                    <a:pt x="5850" y="4972"/>
                    <a:pt x="4564" y="7200"/>
                  </a:cubicBezTo>
                  <a:lnTo>
                    <a:pt x="1446" y="5400"/>
                  </a:lnTo>
                  <a:cubicBezTo>
                    <a:pt x="3376" y="2058"/>
                    <a:pt x="6941" y="-1"/>
                    <a:pt x="10800" y="0"/>
                  </a:cubicBezTo>
                  <a:cubicBezTo>
                    <a:pt x="11743" y="0"/>
                    <a:pt x="12683" y="123"/>
                    <a:pt x="13595" y="368"/>
                  </a:cubicBezTo>
                  <a:lnTo>
                    <a:pt x="14294" y="-2240"/>
                  </a:lnTo>
                  <a:lnTo>
                    <a:pt x="17476" y="3271"/>
                  </a:lnTo>
                  <a:lnTo>
                    <a:pt x="11964" y="6453"/>
                  </a:lnTo>
                  <a:lnTo>
                    <a:pt x="12663" y="3845"/>
                  </a:lnTo>
                  <a:close/>
                </a:path>
              </a:pathLst>
            </a:custGeom>
            <a:solidFill>
              <a:srgbClr val="BBE0E3"/>
            </a:solidFill>
            <a:ln w="9525">
              <a:solidFill>
                <a:srgbClr val="000000"/>
              </a:solidFill>
              <a:miter lim="800000"/>
              <a:headEnd/>
              <a:tailEnd/>
            </a:ln>
          </p:spPr>
          <p:txBody>
            <a:bodyPr anchor="ctr"/>
            <a:lstStyle/>
            <a:p>
              <a:endParaRPr lang="en-US" dirty="0"/>
            </a:p>
          </p:txBody>
        </p:sp>
        <p:sp>
          <p:nvSpPr>
            <p:cNvPr id="19" name="_s37896"/>
            <p:cNvSpPr>
              <a:spLocks noChangeArrowheads="1"/>
            </p:cNvSpPr>
            <p:nvPr/>
          </p:nvSpPr>
          <p:spPr bwMode="auto">
            <a:xfrm>
              <a:off x="8954" y="4396"/>
              <a:ext cx="3752" cy="4151"/>
            </a:xfrm>
            <a:prstGeom prst="rect">
              <a:avLst/>
            </a:prstGeom>
            <a:solidFill>
              <a:schemeClr val="accent2">
                <a:lumMod val="40000"/>
                <a:lumOff val="60000"/>
              </a:schemeClr>
            </a:solidFill>
            <a:ln w="9525">
              <a:solidFill>
                <a:srgbClr val="000000"/>
              </a:solidFill>
              <a:miter lim="800000"/>
              <a:headEnd/>
              <a:tailEnd/>
            </a:ln>
          </p:spPr>
          <p:txBody>
            <a:bodyPr lIns="0" tIns="0" rIns="0" bIns="0" anchor="ctr"/>
            <a:lstStyle/>
            <a:p>
              <a:pPr algn="ctr">
                <a:defRPr/>
              </a:pPr>
              <a:r>
                <a:rPr lang="en-US" sz="1600" dirty="0">
                  <a:latin typeface="Times New Roman" pitchFamily="18" charset="0"/>
                  <a:ea typeface="SimSun"/>
                  <a:cs typeface="Times New Roman" pitchFamily="18" charset="0"/>
                </a:rPr>
                <a:t>Step 4: </a:t>
              </a:r>
              <a:br>
                <a:rPr lang="en-US" sz="1600" dirty="0">
                  <a:latin typeface="Times New Roman" pitchFamily="18" charset="0"/>
                  <a:ea typeface="SimSun"/>
                  <a:cs typeface="Times New Roman" pitchFamily="18" charset="0"/>
                </a:rPr>
              </a:br>
              <a:r>
                <a:rPr lang="en-US" sz="1600" dirty="0">
                  <a:latin typeface="Times New Roman" pitchFamily="18" charset="0"/>
                  <a:ea typeface="SimSun"/>
                  <a:cs typeface="Times New Roman" pitchFamily="18" charset="0"/>
                </a:rPr>
                <a:t>Monitor student progress through on-going formative assessment</a:t>
              </a:r>
              <a:endParaRPr lang="en-US" sz="4000" dirty="0">
                <a:ea typeface="+mn-ea"/>
              </a:endParaRPr>
            </a:p>
          </p:txBody>
        </p:sp>
        <p:sp>
          <p:nvSpPr>
            <p:cNvPr id="20" name="_s37895"/>
            <p:cNvSpPr>
              <a:spLocks noChangeArrowheads="1"/>
            </p:cNvSpPr>
            <p:nvPr/>
          </p:nvSpPr>
          <p:spPr bwMode="auto">
            <a:xfrm>
              <a:off x="2867" y="4333"/>
              <a:ext cx="3510" cy="4320"/>
            </a:xfrm>
            <a:prstGeom prst="rect">
              <a:avLst/>
            </a:prstGeom>
            <a:solidFill>
              <a:schemeClr val="accent2">
                <a:lumMod val="40000"/>
                <a:lumOff val="60000"/>
              </a:schemeClr>
            </a:solidFill>
            <a:ln w="9525">
              <a:solidFill>
                <a:srgbClr val="000000"/>
              </a:solidFill>
              <a:miter lim="800000"/>
              <a:headEnd/>
              <a:tailEnd/>
            </a:ln>
          </p:spPr>
          <p:txBody>
            <a:bodyPr lIns="0" tIns="0" rIns="0" bIns="0" anchor="ctr"/>
            <a:lstStyle/>
            <a:p>
              <a:pPr algn="ctr">
                <a:defRPr/>
              </a:pPr>
              <a:r>
                <a:rPr lang="en-US" sz="1600" dirty="0">
                  <a:latin typeface="Times New Roman" pitchFamily="18" charset="0"/>
                  <a:ea typeface="SimSun"/>
                  <a:cs typeface="Times New Roman" pitchFamily="18" charset="0"/>
                </a:rPr>
                <a:t>Step 3:  Create and implement teaching and learning strategies </a:t>
              </a:r>
              <a:endParaRPr lang="en-US" sz="4000" dirty="0">
                <a:ea typeface="+mn-ea"/>
              </a:endParaRPr>
            </a:p>
          </p:txBody>
        </p:sp>
      </p:grpSp>
      <p:sp>
        <p:nvSpPr>
          <p:cNvPr id="11274" name="AutoShape 15"/>
          <p:cNvSpPr>
            <a:spLocks noChangeArrowheads="1"/>
          </p:cNvSpPr>
          <p:nvPr/>
        </p:nvSpPr>
        <p:spPr bwMode="auto">
          <a:xfrm>
            <a:off x="7315200" y="2971800"/>
            <a:ext cx="1666875" cy="2209800"/>
          </a:xfrm>
          <a:prstGeom prst="roundRect">
            <a:avLst>
              <a:gd name="adj" fmla="val 16667"/>
            </a:avLst>
          </a:prstGeom>
          <a:solidFill>
            <a:schemeClr val="accent2"/>
          </a:solidFill>
          <a:ln w="9525">
            <a:solidFill>
              <a:srgbClr val="000000"/>
            </a:solidFill>
            <a:round/>
            <a:headEnd/>
            <a:tailEnd/>
          </a:ln>
        </p:spPr>
        <p:txBody>
          <a:bodyPr/>
          <a:lstStyle>
            <a:lvl1pPr eaLnBrk="0" hangingPunct="0">
              <a:defRPr>
                <a:solidFill>
                  <a:schemeClr val="tx1"/>
                </a:solidFill>
                <a:latin typeface="Arial" pitchFamily="34" charset="0"/>
                <a:ea typeface="MS Pゴシック" pitchFamily="-92" charset="-128"/>
              </a:defRPr>
            </a:lvl1pPr>
            <a:lvl2pPr marL="742950" indent="-285750" eaLnBrk="0" hangingPunct="0">
              <a:defRPr>
                <a:solidFill>
                  <a:schemeClr val="tx1"/>
                </a:solidFill>
                <a:latin typeface="Arial" pitchFamily="34" charset="0"/>
                <a:ea typeface="MS Pゴシック" pitchFamily="-92" charset="-128"/>
              </a:defRPr>
            </a:lvl2pPr>
            <a:lvl3pPr marL="1143000" indent="-228600" eaLnBrk="0" hangingPunct="0">
              <a:defRPr>
                <a:solidFill>
                  <a:schemeClr val="tx1"/>
                </a:solidFill>
                <a:latin typeface="Arial" pitchFamily="34" charset="0"/>
                <a:ea typeface="MS Pゴシック" pitchFamily="-92" charset="-128"/>
              </a:defRPr>
            </a:lvl3pPr>
            <a:lvl4pPr marL="1600200" indent="-228600" eaLnBrk="0" hangingPunct="0">
              <a:defRPr>
                <a:solidFill>
                  <a:schemeClr val="tx1"/>
                </a:solidFill>
                <a:latin typeface="Arial" pitchFamily="34" charset="0"/>
                <a:ea typeface="MS Pゴシック" pitchFamily="-92" charset="-128"/>
              </a:defRPr>
            </a:lvl4pPr>
            <a:lvl5pPr marL="2057400" indent="-228600" eaLnBrk="0" hangingPunct="0">
              <a:defRPr>
                <a:solidFill>
                  <a:schemeClr val="tx1"/>
                </a:solidFill>
                <a:latin typeface="Arial" pitchFamily="34" charset="0"/>
                <a:ea typeface="MS Pゴシック" pitchFamily="-92" charset="-128"/>
              </a:defRPr>
            </a:lvl5pPr>
            <a:lvl6pPr marL="2514600" indent="-228600" eaLnBrk="0" fontAlgn="base" hangingPunct="0">
              <a:spcBef>
                <a:spcPct val="0"/>
              </a:spcBef>
              <a:spcAft>
                <a:spcPct val="0"/>
              </a:spcAft>
              <a:defRPr>
                <a:solidFill>
                  <a:schemeClr val="tx1"/>
                </a:solidFill>
                <a:latin typeface="Arial" pitchFamily="34" charset="0"/>
                <a:ea typeface="MS Pゴシック" pitchFamily="-92" charset="-128"/>
              </a:defRPr>
            </a:lvl6pPr>
            <a:lvl7pPr marL="2971800" indent="-228600" eaLnBrk="0" fontAlgn="base" hangingPunct="0">
              <a:spcBef>
                <a:spcPct val="0"/>
              </a:spcBef>
              <a:spcAft>
                <a:spcPct val="0"/>
              </a:spcAft>
              <a:defRPr>
                <a:solidFill>
                  <a:schemeClr val="tx1"/>
                </a:solidFill>
                <a:latin typeface="Arial" pitchFamily="34" charset="0"/>
                <a:ea typeface="MS Pゴシック" pitchFamily="-92" charset="-128"/>
              </a:defRPr>
            </a:lvl7pPr>
            <a:lvl8pPr marL="3429000" indent="-228600" eaLnBrk="0" fontAlgn="base" hangingPunct="0">
              <a:spcBef>
                <a:spcPct val="0"/>
              </a:spcBef>
              <a:spcAft>
                <a:spcPct val="0"/>
              </a:spcAft>
              <a:defRPr>
                <a:solidFill>
                  <a:schemeClr val="tx1"/>
                </a:solidFill>
                <a:latin typeface="Arial" pitchFamily="34" charset="0"/>
                <a:ea typeface="MS Pゴシック" pitchFamily="-92" charset="-128"/>
              </a:defRPr>
            </a:lvl8pPr>
            <a:lvl9pPr marL="3886200" indent="-228600" eaLnBrk="0" fontAlgn="base" hangingPunct="0">
              <a:spcBef>
                <a:spcPct val="0"/>
              </a:spcBef>
              <a:spcAft>
                <a:spcPct val="0"/>
              </a:spcAft>
              <a:defRPr>
                <a:solidFill>
                  <a:schemeClr val="tx1"/>
                </a:solidFill>
                <a:latin typeface="Arial" pitchFamily="34" charset="0"/>
                <a:ea typeface="MS Pゴシック" pitchFamily="-92" charset="-128"/>
              </a:defRPr>
            </a:lvl9pPr>
          </a:lstStyle>
          <a:p>
            <a:pPr algn="ctr" eaLnBrk="1" hangingPunct="1">
              <a:spcAft>
                <a:spcPts val="1000"/>
              </a:spcAft>
            </a:pPr>
            <a:r>
              <a:rPr lang="en-US" altLang="en-US" sz="1600" dirty="0">
                <a:latin typeface="Calibri" pitchFamily="34" charset="0"/>
              </a:rPr>
              <a:t>Step 5:</a:t>
            </a:r>
          </a:p>
          <a:p>
            <a:pPr algn="ctr" eaLnBrk="1" hangingPunct="1">
              <a:spcAft>
                <a:spcPts val="1000"/>
              </a:spcAft>
            </a:pPr>
            <a:r>
              <a:rPr lang="en-US" altLang="en-US" sz="1600" dirty="0">
                <a:latin typeface="Calibri" pitchFamily="34" charset="0"/>
              </a:rPr>
              <a:t>Determine whether the students achieved the goal</a:t>
            </a:r>
            <a:endParaRPr lang="en-US" altLang="en-US" sz="2800" dirty="0"/>
          </a:p>
        </p:txBody>
      </p:sp>
      <p:cxnSp>
        <p:nvCxnSpPr>
          <p:cNvPr id="11275" name="AutoShape 16"/>
          <p:cNvCxnSpPr>
            <a:cxnSpLocks noChangeShapeType="1"/>
          </p:cNvCxnSpPr>
          <p:nvPr/>
        </p:nvCxnSpPr>
        <p:spPr bwMode="auto">
          <a:xfrm>
            <a:off x="7010400" y="4038600"/>
            <a:ext cx="31432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6" name="TextBox 15"/>
          <p:cNvSpPr txBox="1"/>
          <p:nvPr/>
        </p:nvSpPr>
        <p:spPr>
          <a:xfrm>
            <a:off x="7086600" y="5791200"/>
            <a:ext cx="1600200" cy="369888"/>
          </a:xfrm>
          <a:prstGeom prst="rect">
            <a:avLst/>
          </a:prstGeom>
          <a:solidFill>
            <a:schemeClr val="accent2">
              <a:lumMod val="20000"/>
              <a:lumOff val="80000"/>
            </a:schemeClr>
          </a:solidFill>
          <a:ln>
            <a:solidFill>
              <a:schemeClr val="tx1"/>
            </a:solidFill>
          </a:ln>
        </p:spPr>
        <p:txBody>
          <a:bodyPr>
            <a:spAutoFit/>
          </a:bodyPr>
          <a:lstStyle/>
          <a:p>
            <a:pPr algn="ctr">
              <a:defRPr/>
            </a:pPr>
            <a:r>
              <a:rPr lang="en-US" dirty="0">
                <a:latin typeface="Arial" charset="0"/>
                <a:ea typeface="+mn-ea"/>
              </a:rPr>
              <a:t>Ch. 1, pg. 5</a:t>
            </a:r>
          </a:p>
        </p:txBody>
      </p:sp>
    </p:spTree>
    <p:extLst>
      <p:ext uri="{BB962C8B-B14F-4D97-AF65-F5344CB8AC3E}">
        <p14:creationId xmlns:p14="http://schemas.microsoft.com/office/powerpoint/2010/main" val="3223603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26628"/>
                                        </p:tgtEl>
                                        <p:attrNameLst>
                                          <p:attrName>style.color</p:attrName>
                                        </p:attrNameLst>
                                      </p:cBhvr>
                                      <p:by>
                                        <p:hsl h="7200000" s="0" l="0"/>
                                      </p:by>
                                    </p:animClr>
                                    <p:animClr clrSpc="hsl" dir="cw">
                                      <p:cBhvr>
                                        <p:cTn id="7" dur="500" fill="hold"/>
                                        <p:tgtEl>
                                          <p:spTgt spid="26628"/>
                                        </p:tgtEl>
                                        <p:attrNameLst>
                                          <p:attrName>fillcolor</p:attrName>
                                        </p:attrNameLst>
                                      </p:cBhvr>
                                      <p:by>
                                        <p:hsl h="7200000" s="0" l="0"/>
                                      </p:by>
                                    </p:animClr>
                                    <p:animClr clrSpc="hsl" dir="cw">
                                      <p:cBhvr>
                                        <p:cTn id="8" dur="500" fill="hold"/>
                                        <p:tgtEl>
                                          <p:spTgt spid="26628"/>
                                        </p:tgtEl>
                                        <p:attrNameLst>
                                          <p:attrName>stroke.color</p:attrName>
                                        </p:attrNameLst>
                                      </p:cBhvr>
                                      <p:by>
                                        <p:hsl h="7200000" s="0" l="0"/>
                                      </p:by>
                                    </p:animClr>
                                    <p:set>
                                      <p:cBhvr>
                                        <p:cTn id="9" dur="500" fill="hold"/>
                                        <p:tgtEl>
                                          <p:spTgt spid="2662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990600" y="301625"/>
            <a:ext cx="7693025" cy="1143000"/>
          </a:xfrm>
        </p:spPr>
        <p:txBody>
          <a:bodyPr/>
          <a:lstStyle/>
          <a:p>
            <a:pPr eaLnBrk="1" hangingPunct="1">
              <a:defRPr/>
            </a:pPr>
            <a:r>
              <a:rPr lang="en-US" sz="3600" dirty="0" smtClean="0"/>
              <a:t>Step 2:  Creating SMART Goals</a:t>
            </a:r>
          </a:p>
        </p:txBody>
      </p:sp>
      <p:sp>
        <p:nvSpPr>
          <p:cNvPr id="30723" name="Content Placeholder 4"/>
          <p:cNvSpPr>
            <a:spLocks noGrp="1"/>
          </p:cNvSpPr>
          <p:nvPr>
            <p:ph idx="1"/>
          </p:nvPr>
        </p:nvSpPr>
        <p:spPr/>
        <p:txBody>
          <a:bodyPr/>
          <a:lstStyle/>
          <a:p>
            <a:pPr eaLnBrk="1" hangingPunct="1">
              <a:defRPr/>
            </a:pPr>
            <a:endParaRPr lang="en-US" dirty="0" smtClean="0"/>
          </a:p>
        </p:txBody>
      </p:sp>
      <p:sp>
        <p:nvSpPr>
          <p:cNvPr id="26628" name="AutoShape 2"/>
          <p:cNvSpPr>
            <a:spLocks noChangeArrowheads="1"/>
          </p:cNvSpPr>
          <p:nvPr/>
        </p:nvSpPr>
        <p:spPr bwMode="auto">
          <a:xfrm>
            <a:off x="142875" y="3429000"/>
            <a:ext cx="1628775" cy="1600200"/>
          </a:xfrm>
          <a:prstGeom prst="roundRect">
            <a:avLst>
              <a:gd name="adj" fmla="val 16667"/>
            </a:avLst>
          </a:prstGeom>
          <a:solidFill>
            <a:schemeClr val="accent2"/>
          </a:solidFill>
          <a:ln w="9525">
            <a:solidFill>
              <a:srgbClr val="000000"/>
            </a:solidFill>
            <a:round/>
            <a:headEnd/>
            <a:tailEnd/>
          </a:ln>
        </p:spPr>
        <p:txBody>
          <a:bodyPr/>
          <a:lstStyle>
            <a:lvl1pPr eaLnBrk="0" hangingPunct="0">
              <a:defRPr>
                <a:solidFill>
                  <a:schemeClr val="tx1"/>
                </a:solidFill>
                <a:latin typeface="Arial" pitchFamily="34" charset="0"/>
                <a:ea typeface="MS Pゴシック" pitchFamily="-92" charset="-128"/>
              </a:defRPr>
            </a:lvl1pPr>
            <a:lvl2pPr marL="742950" indent="-285750" eaLnBrk="0" hangingPunct="0">
              <a:defRPr>
                <a:solidFill>
                  <a:schemeClr val="tx1"/>
                </a:solidFill>
                <a:latin typeface="Arial" pitchFamily="34" charset="0"/>
                <a:ea typeface="MS Pゴシック" pitchFamily="-92" charset="-128"/>
              </a:defRPr>
            </a:lvl2pPr>
            <a:lvl3pPr marL="1143000" indent="-228600" eaLnBrk="0" hangingPunct="0">
              <a:defRPr>
                <a:solidFill>
                  <a:schemeClr val="tx1"/>
                </a:solidFill>
                <a:latin typeface="Arial" pitchFamily="34" charset="0"/>
                <a:ea typeface="MS Pゴシック" pitchFamily="-92" charset="-128"/>
              </a:defRPr>
            </a:lvl3pPr>
            <a:lvl4pPr marL="1600200" indent="-228600" eaLnBrk="0" hangingPunct="0">
              <a:defRPr>
                <a:solidFill>
                  <a:schemeClr val="tx1"/>
                </a:solidFill>
                <a:latin typeface="Arial" pitchFamily="34" charset="0"/>
                <a:ea typeface="MS Pゴシック" pitchFamily="-92" charset="-128"/>
              </a:defRPr>
            </a:lvl4pPr>
            <a:lvl5pPr marL="2057400" indent="-228600" eaLnBrk="0" hangingPunct="0">
              <a:defRPr>
                <a:solidFill>
                  <a:schemeClr val="tx1"/>
                </a:solidFill>
                <a:latin typeface="Arial" pitchFamily="34" charset="0"/>
                <a:ea typeface="MS Pゴシック" pitchFamily="-92" charset="-128"/>
              </a:defRPr>
            </a:lvl5pPr>
            <a:lvl6pPr marL="2514600" indent="-228600" eaLnBrk="0" fontAlgn="base" hangingPunct="0">
              <a:spcBef>
                <a:spcPct val="0"/>
              </a:spcBef>
              <a:spcAft>
                <a:spcPct val="0"/>
              </a:spcAft>
              <a:defRPr>
                <a:solidFill>
                  <a:schemeClr val="tx1"/>
                </a:solidFill>
                <a:latin typeface="Arial" pitchFamily="34" charset="0"/>
                <a:ea typeface="MS Pゴシック" pitchFamily="-92" charset="-128"/>
              </a:defRPr>
            </a:lvl6pPr>
            <a:lvl7pPr marL="2971800" indent="-228600" eaLnBrk="0" fontAlgn="base" hangingPunct="0">
              <a:spcBef>
                <a:spcPct val="0"/>
              </a:spcBef>
              <a:spcAft>
                <a:spcPct val="0"/>
              </a:spcAft>
              <a:defRPr>
                <a:solidFill>
                  <a:schemeClr val="tx1"/>
                </a:solidFill>
                <a:latin typeface="Arial" pitchFamily="34" charset="0"/>
                <a:ea typeface="MS Pゴシック" pitchFamily="-92" charset="-128"/>
              </a:defRPr>
            </a:lvl7pPr>
            <a:lvl8pPr marL="3429000" indent="-228600" eaLnBrk="0" fontAlgn="base" hangingPunct="0">
              <a:spcBef>
                <a:spcPct val="0"/>
              </a:spcBef>
              <a:spcAft>
                <a:spcPct val="0"/>
              </a:spcAft>
              <a:defRPr>
                <a:solidFill>
                  <a:schemeClr val="tx1"/>
                </a:solidFill>
                <a:latin typeface="Arial" pitchFamily="34" charset="0"/>
                <a:ea typeface="MS Pゴシック" pitchFamily="-92" charset="-128"/>
              </a:defRPr>
            </a:lvl8pPr>
            <a:lvl9pPr marL="3886200" indent="-228600" eaLnBrk="0" fontAlgn="base" hangingPunct="0">
              <a:spcBef>
                <a:spcPct val="0"/>
              </a:spcBef>
              <a:spcAft>
                <a:spcPct val="0"/>
              </a:spcAft>
              <a:defRPr>
                <a:solidFill>
                  <a:schemeClr val="tx1"/>
                </a:solidFill>
                <a:latin typeface="Arial" pitchFamily="34" charset="0"/>
                <a:ea typeface="MS Pゴシック" pitchFamily="-92" charset="-128"/>
              </a:defRPr>
            </a:lvl9pPr>
          </a:lstStyle>
          <a:p>
            <a:pPr algn="ctr" eaLnBrk="1" hangingPunct="1">
              <a:spcAft>
                <a:spcPts val="1000"/>
              </a:spcAft>
            </a:pPr>
            <a:r>
              <a:rPr lang="en-US" altLang="en-US" sz="2000" dirty="0">
                <a:latin typeface="Calibri" pitchFamily="34" charset="0"/>
              </a:rPr>
              <a:t>Step 1:</a:t>
            </a:r>
          </a:p>
          <a:p>
            <a:pPr algn="ctr" eaLnBrk="1" hangingPunct="1">
              <a:spcAft>
                <a:spcPts val="1000"/>
              </a:spcAft>
            </a:pPr>
            <a:r>
              <a:rPr lang="en-US" altLang="en-US" sz="2000" dirty="0">
                <a:latin typeface="Calibri" pitchFamily="34" charset="0"/>
              </a:rPr>
              <a:t>Determine needs</a:t>
            </a:r>
            <a:endParaRPr lang="en-US" altLang="en-US" sz="3600" dirty="0"/>
          </a:p>
        </p:txBody>
      </p:sp>
      <p:sp>
        <p:nvSpPr>
          <p:cNvPr id="26629" name="AutoShape 3"/>
          <p:cNvSpPr>
            <a:spLocks noChangeArrowheads="1"/>
          </p:cNvSpPr>
          <p:nvPr/>
        </p:nvSpPr>
        <p:spPr bwMode="auto">
          <a:xfrm>
            <a:off x="2178050" y="3200400"/>
            <a:ext cx="1666875" cy="1905000"/>
          </a:xfrm>
          <a:prstGeom prst="roundRect">
            <a:avLst>
              <a:gd name="adj" fmla="val 16667"/>
            </a:avLst>
          </a:prstGeom>
          <a:solidFill>
            <a:schemeClr val="bg1">
              <a:lumMod val="90000"/>
            </a:schemeClr>
          </a:solidFill>
          <a:ln w="9525">
            <a:solidFill>
              <a:srgbClr val="000000"/>
            </a:solidFill>
            <a:round/>
            <a:headEnd/>
            <a:tailEnd/>
          </a:ln>
        </p:spPr>
        <p:txBody>
          <a:bodyPr/>
          <a:lstStyle/>
          <a:p>
            <a:pPr algn="ctr">
              <a:spcAft>
                <a:spcPts val="1000"/>
              </a:spcAft>
              <a:defRPr/>
            </a:pPr>
            <a:r>
              <a:rPr lang="en-US" dirty="0">
                <a:latin typeface="Calibri" pitchFamily="34" charset="0"/>
              </a:rPr>
              <a:t>Step 2:</a:t>
            </a:r>
          </a:p>
          <a:p>
            <a:pPr algn="ctr">
              <a:spcAft>
                <a:spcPts val="1000"/>
              </a:spcAft>
              <a:defRPr/>
            </a:pPr>
            <a:r>
              <a:rPr lang="en-US" dirty="0">
                <a:latin typeface="Calibri" pitchFamily="34" charset="0"/>
              </a:rPr>
              <a:t>Create specific learning goals based on pre-assessment</a:t>
            </a:r>
          </a:p>
          <a:p>
            <a:pPr algn="ctr">
              <a:spcAft>
                <a:spcPts val="1000"/>
              </a:spcAft>
              <a:defRPr/>
            </a:pPr>
            <a:r>
              <a:rPr lang="en-US" dirty="0">
                <a:latin typeface="Calibri" pitchFamily="34" charset="0"/>
              </a:rPr>
              <a:t/>
            </a:r>
            <a:br>
              <a:rPr lang="en-US" dirty="0">
                <a:latin typeface="Calibri" pitchFamily="34" charset="0"/>
              </a:rPr>
            </a:br>
            <a:r>
              <a:rPr lang="en-US" dirty="0">
                <a:latin typeface="Calibri" pitchFamily="34" charset="0"/>
              </a:rPr>
              <a:t/>
            </a:r>
            <a:br>
              <a:rPr lang="en-US" dirty="0">
                <a:latin typeface="Calibri" pitchFamily="34" charset="0"/>
              </a:rPr>
            </a:br>
            <a:endParaRPr lang="en-US" sz="3200" dirty="0"/>
          </a:p>
        </p:txBody>
      </p:sp>
      <p:cxnSp>
        <p:nvCxnSpPr>
          <p:cNvPr id="26630" name="AutoShape 4"/>
          <p:cNvCxnSpPr>
            <a:cxnSpLocks noChangeShapeType="1"/>
          </p:cNvCxnSpPr>
          <p:nvPr/>
        </p:nvCxnSpPr>
        <p:spPr bwMode="auto">
          <a:xfrm>
            <a:off x="1752600" y="4267200"/>
            <a:ext cx="40957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6631" name="AutoShape 5"/>
          <p:cNvCxnSpPr>
            <a:cxnSpLocks noChangeShapeType="1"/>
          </p:cNvCxnSpPr>
          <p:nvPr/>
        </p:nvCxnSpPr>
        <p:spPr bwMode="auto">
          <a:xfrm>
            <a:off x="3886200" y="4267200"/>
            <a:ext cx="31432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4344" name="Rectangle 1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itchFamily="34" charset="0"/>
                <a:ea typeface="MS Pゴシック" pitchFamily="-92" charset="-128"/>
              </a:defRPr>
            </a:lvl1pPr>
            <a:lvl2pPr marL="742950" indent="-285750" eaLnBrk="0" hangingPunct="0">
              <a:defRPr>
                <a:solidFill>
                  <a:schemeClr val="tx1"/>
                </a:solidFill>
                <a:latin typeface="Arial" pitchFamily="34" charset="0"/>
                <a:ea typeface="MS Pゴシック" pitchFamily="-92" charset="-128"/>
              </a:defRPr>
            </a:lvl2pPr>
            <a:lvl3pPr marL="1143000" indent="-228600" eaLnBrk="0" hangingPunct="0">
              <a:defRPr>
                <a:solidFill>
                  <a:schemeClr val="tx1"/>
                </a:solidFill>
                <a:latin typeface="Arial" pitchFamily="34" charset="0"/>
                <a:ea typeface="MS Pゴシック" pitchFamily="-92" charset="-128"/>
              </a:defRPr>
            </a:lvl3pPr>
            <a:lvl4pPr marL="1600200" indent="-228600" eaLnBrk="0" hangingPunct="0">
              <a:defRPr>
                <a:solidFill>
                  <a:schemeClr val="tx1"/>
                </a:solidFill>
                <a:latin typeface="Arial" pitchFamily="34" charset="0"/>
                <a:ea typeface="MS Pゴシック" pitchFamily="-92" charset="-128"/>
              </a:defRPr>
            </a:lvl4pPr>
            <a:lvl5pPr marL="2057400" indent="-228600" eaLnBrk="0" hangingPunct="0">
              <a:defRPr>
                <a:solidFill>
                  <a:schemeClr val="tx1"/>
                </a:solidFill>
                <a:latin typeface="Arial" pitchFamily="34" charset="0"/>
                <a:ea typeface="MS Pゴシック" pitchFamily="-92" charset="-128"/>
              </a:defRPr>
            </a:lvl5pPr>
            <a:lvl6pPr marL="2514600" indent="-228600" eaLnBrk="0" fontAlgn="base" hangingPunct="0">
              <a:spcBef>
                <a:spcPct val="0"/>
              </a:spcBef>
              <a:spcAft>
                <a:spcPct val="0"/>
              </a:spcAft>
              <a:defRPr>
                <a:solidFill>
                  <a:schemeClr val="tx1"/>
                </a:solidFill>
                <a:latin typeface="Arial" pitchFamily="34" charset="0"/>
                <a:ea typeface="MS Pゴシック" pitchFamily="-92" charset="-128"/>
              </a:defRPr>
            </a:lvl6pPr>
            <a:lvl7pPr marL="2971800" indent="-228600" eaLnBrk="0" fontAlgn="base" hangingPunct="0">
              <a:spcBef>
                <a:spcPct val="0"/>
              </a:spcBef>
              <a:spcAft>
                <a:spcPct val="0"/>
              </a:spcAft>
              <a:defRPr>
                <a:solidFill>
                  <a:schemeClr val="tx1"/>
                </a:solidFill>
                <a:latin typeface="Arial" pitchFamily="34" charset="0"/>
                <a:ea typeface="MS Pゴシック" pitchFamily="-92" charset="-128"/>
              </a:defRPr>
            </a:lvl7pPr>
            <a:lvl8pPr marL="3429000" indent="-228600" eaLnBrk="0" fontAlgn="base" hangingPunct="0">
              <a:spcBef>
                <a:spcPct val="0"/>
              </a:spcBef>
              <a:spcAft>
                <a:spcPct val="0"/>
              </a:spcAft>
              <a:defRPr>
                <a:solidFill>
                  <a:schemeClr val="tx1"/>
                </a:solidFill>
                <a:latin typeface="Arial" pitchFamily="34" charset="0"/>
                <a:ea typeface="MS Pゴシック" pitchFamily="-92" charset="-128"/>
              </a:defRPr>
            </a:lvl8pPr>
            <a:lvl9pPr marL="3886200" indent="-228600" eaLnBrk="0" fontAlgn="base" hangingPunct="0">
              <a:spcBef>
                <a:spcPct val="0"/>
              </a:spcBef>
              <a:spcAft>
                <a:spcPct val="0"/>
              </a:spcAft>
              <a:defRPr>
                <a:solidFill>
                  <a:schemeClr val="tx1"/>
                </a:solidFill>
                <a:latin typeface="Arial" pitchFamily="34" charset="0"/>
                <a:ea typeface="MS Pゴシック" pitchFamily="-92" charset="-128"/>
              </a:defRPr>
            </a:lvl9pPr>
          </a:lstStyle>
          <a:p>
            <a:pPr eaLnBrk="1" hangingPunct="1"/>
            <a:endParaRPr lang="en-US" altLang="en-US" dirty="0">
              <a:latin typeface="Verdana" pitchFamily="34" charset="0"/>
            </a:endParaRPr>
          </a:p>
        </p:txBody>
      </p:sp>
      <p:grpSp>
        <p:nvGrpSpPr>
          <p:cNvPr id="2" name="Diagram 6"/>
          <p:cNvGrpSpPr>
            <a:grpSpLocks noChangeAspect="1"/>
          </p:cNvGrpSpPr>
          <p:nvPr/>
        </p:nvGrpSpPr>
        <p:grpSpPr bwMode="auto">
          <a:xfrm>
            <a:off x="4225925" y="2057400"/>
            <a:ext cx="2776538" cy="4124325"/>
            <a:chOff x="2867" y="1917"/>
            <a:chExt cx="9839" cy="8994"/>
          </a:xfrm>
        </p:grpSpPr>
        <p:sp>
          <p:nvSpPr>
            <p:cNvPr id="14348" name="_s37898"/>
            <p:cNvSpPr>
              <a:spLocks noChangeArrowheads="1" noTextEdit="1"/>
            </p:cNvSpPr>
            <p:nvPr/>
          </p:nvSpPr>
          <p:spPr bwMode="auto">
            <a:xfrm>
              <a:off x="4635" y="1917"/>
              <a:ext cx="6169" cy="616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2 w 21600"/>
                <a:gd name="T19" fmla="*/ 3162 h 21600"/>
                <a:gd name="T20" fmla="*/ 18438 w 21600"/>
                <a:gd name="T21" fmla="*/ 18438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2663" y="3845"/>
                  </a:moveTo>
                  <a:cubicBezTo>
                    <a:pt x="12055" y="3682"/>
                    <a:pt x="11429" y="3600"/>
                    <a:pt x="10800" y="3600"/>
                  </a:cubicBezTo>
                  <a:cubicBezTo>
                    <a:pt x="8227" y="3599"/>
                    <a:pt x="5850" y="4972"/>
                    <a:pt x="4564" y="7200"/>
                  </a:cubicBezTo>
                  <a:lnTo>
                    <a:pt x="1446" y="5400"/>
                  </a:lnTo>
                  <a:cubicBezTo>
                    <a:pt x="3376" y="2058"/>
                    <a:pt x="6941" y="-1"/>
                    <a:pt x="10800" y="0"/>
                  </a:cubicBezTo>
                  <a:cubicBezTo>
                    <a:pt x="11743" y="0"/>
                    <a:pt x="12683" y="123"/>
                    <a:pt x="13595" y="368"/>
                  </a:cubicBezTo>
                  <a:lnTo>
                    <a:pt x="14294" y="-2240"/>
                  </a:lnTo>
                  <a:lnTo>
                    <a:pt x="17476" y="3271"/>
                  </a:lnTo>
                  <a:lnTo>
                    <a:pt x="11964" y="6453"/>
                  </a:lnTo>
                  <a:lnTo>
                    <a:pt x="12663" y="3845"/>
                  </a:lnTo>
                  <a:close/>
                </a:path>
              </a:pathLst>
            </a:custGeom>
            <a:solidFill>
              <a:srgbClr val="BBE0E3"/>
            </a:solidFill>
            <a:ln w="9525">
              <a:solidFill>
                <a:srgbClr val="000000"/>
              </a:solidFill>
              <a:miter lim="800000"/>
              <a:headEnd/>
              <a:tailEnd/>
            </a:ln>
          </p:spPr>
          <p:txBody>
            <a:bodyPr anchor="ctr"/>
            <a:lstStyle/>
            <a:p>
              <a:endParaRPr lang="en-US" dirty="0"/>
            </a:p>
          </p:txBody>
        </p:sp>
        <p:sp>
          <p:nvSpPr>
            <p:cNvPr id="14349" name="_s37897"/>
            <p:cNvSpPr>
              <a:spLocks noChangeArrowheads="1" noTextEdit="1"/>
            </p:cNvSpPr>
            <p:nvPr/>
          </p:nvSpPr>
          <p:spPr bwMode="auto">
            <a:xfrm rot="10800000">
              <a:off x="4095" y="4742"/>
              <a:ext cx="6169" cy="616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2 w 21600"/>
                <a:gd name="T19" fmla="*/ 3162 h 21600"/>
                <a:gd name="T20" fmla="*/ 18438 w 21600"/>
                <a:gd name="T21" fmla="*/ 18438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2663" y="3845"/>
                  </a:moveTo>
                  <a:cubicBezTo>
                    <a:pt x="12055" y="3682"/>
                    <a:pt x="11429" y="3600"/>
                    <a:pt x="10800" y="3600"/>
                  </a:cubicBezTo>
                  <a:cubicBezTo>
                    <a:pt x="8227" y="3599"/>
                    <a:pt x="5850" y="4972"/>
                    <a:pt x="4564" y="7200"/>
                  </a:cubicBezTo>
                  <a:lnTo>
                    <a:pt x="1446" y="5400"/>
                  </a:lnTo>
                  <a:cubicBezTo>
                    <a:pt x="3376" y="2058"/>
                    <a:pt x="6941" y="-1"/>
                    <a:pt x="10800" y="0"/>
                  </a:cubicBezTo>
                  <a:cubicBezTo>
                    <a:pt x="11743" y="0"/>
                    <a:pt x="12683" y="123"/>
                    <a:pt x="13595" y="368"/>
                  </a:cubicBezTo>
                  <a:lnTo>
                    <a:pt x="14294" y="-2240"/>
                  </a:lnTo>
                  <a:lnTo>
                    <a:pt x="17476" y="3271"/>
                  </a:lnTo>
                  <a:lnTo>
                    <a:pt x="11964" y="6453"/>
                  </a:lnTo>
                  <a:lnTo>
                    <a:pt x="12663" y="3845"/>
                  </a:lnTo>
                  <a:close/>
                </a:path>
              </a:pathLst>
            </a:custGeom>
            <a:solidFill>
              <a:srgbClr val="BBE0E3"/>
            </a:solidFill>
            <a:ln w="9525">
              <a:solidFill>
                <a:srgbClr val="000000"/>
              </a:solidFill>
              <a:miter lim="800000"/>
              <a:headEnd/>
              <a:tailEnd/>
            </a:ln>
          </p:spPr>
          <p:txBody>
            <a:bodyPr anchor="ctr"/>
            <a:lstStyle/>
            <a:p>
              <a:endParaRPr lang="en-US" dirty="0"/>
            </a:p>
          </p:txBody>
        </p:sp>
        <p:sp>
          <p:nvSpPr>
            <p:cNvPr id="19" name="_s37896"/>
            <p:cNvSpPr>
              <a:spLocks noChangeArrowheads="1"/>
            </p:cNvSpPr>
            <p:nvPr/>
          </p:nvSpPr>
          <p:spPr bwMode="auto">
            <a:xfrm>
              <a:off x="8954" y="4396"/>
              <a:ext cx="3752" cy="4151"/>
            </a:xfrm>
            <a:prstGeom prst="rect">
              <a:avLst/>
            </a:prstGeom>
            <a:solidFill>
              <a:schemeClr val="accent2">
                <a:lumMod val="40000"/>
                <a:lumOff val="60000"/>
              </a:schemeClr>
            </a:solidFill>
            <a:ln w="9525">
              <a:solidFill>
                <a:srgbClr val="000000"/>
              </a:solidFill>
              <a:miter lim="800000"/>
              <a:headEnd/>
              <a:tailEnd/>
            </a:ln>
          </p:spPr>
          <p:txBody>
            <a:bodyPr lIns="0" tIns="0" rIns="0" bIns="0" anchor="ctr"/>
            <a:lstStyle/>
            <a:p>
              <a:pPr algn="ctr">
                <a:defRPr/>
              </a:pPr>
              <a:r>
                <a:rPr lang="en-US" sz="1600" dirty="0">
                  <a:latin typeface="Times New Roman" pitchFamily="18" charset="0"/>
                  <a:ea typeface="SimSun"/>
                  <a:cs typeface="Times New Roman" pitchFamily="18" charset="0"/>
                </a:rPr>
                <a:t>Step 4: </a:t>
              </a:r>
              <a:br>
                <a:rPr lang="en-US" sz="1600" dirty="0">
                  <a:latin typeface="Times New Roman" pitchFamily="18" charset="0"/>
                  <a:ea typeface="SimSun"/>
                  <a:cs typeface="Times New Roman" pitchFamily="18" charset="0"/>
                </a:rPr>
              </a:br>
              <a:r>
                <a:rPr lang="en-US" sz="1600" dirty="0">
                  <a:latin typeface="Times New Roman" pitchFamily="18" charset="0"/>
                  <a:ea typeface="SimSun"/>
                  <a:cs typeface="Times New Roman" pitchFamily="18" charset="0"/>
                </a:rPr>
                <a:t>Monitor student progress through on-going formative assessment</a:t>
              </a:r>
              <a:endParaRPr lang="en-US" sz="4000" dirty="0">
                <a:ea typeface="+mn-ea"/>
              </a:endParaRPr>
            </a:p>
          </p:txBody>
        </p:sp>
        <p:sp>
          <p:nvSpPr>
            <p:cNvPr id="20" name="_s37895"/>
            <p:cNvSpPr>
              <a:spLocks noChangeArrowheads="1"/>
            </p:cNvSpPr>
            <p:nvPr/>
          </p:nvSpPr>
          <p:spPr bwMode="auto">
            <a:xfrm>
              <a:off x="2867" y="4333"/>
              <a:ext cx="3510" cy="4320"/>
            </a:xfrm>
            <a:prstGeom prst="rect">
              <a:avLst/>
            </a:prstGeom>
            <a:solidFill>
              <a:schemeClr val="accent2">
                <a:lumMod val="40000"/>
                <a:lumOff val="60000"/>
              </a:schemeClr>
            </a:solidFill>
            <a:ln w="9525">
              <a:solidFill>
                <a:srgbClr val="000000"/>
              </a:solidFill>
              <a:miter lim="800000"/>
              <a:headEnd/>
              <a:tailEnd/>
            </a:ln>
          </p:spPr>
          <p:txBody>
            <a:bodyPr lIns="0" tIns="0" rIns="0" bIns="0" anchor="ctr"/>
            <a:lstStyle/>
            <a:p>
              <a:pPr algn="ctr">
                <a:defRPr/>
              </a:pPr>
              <a:r>
                <a:rPr lang="en-US" sz="1600" dirty="0">
                  <a:latin typeface="Times New Roman" pitchFamily="18" charset="0"/>
                  <a:ea typeface="SimSun"/>
                  <a:cs typeface="Times New Roman" pitchFamily="18" charset="0"/>
                </a:rPr>
                <a:t>Step 3:  Create and implement teaching and learning strategies </a:t>
              </a:r>
              <a:endParaRPr lang="en-US" sz="4000" dirty="0">
                <a:ea typeface="+mn-ea"/>
              </a:endParaRPr>
            </a:p>
          </p:txBody>
        </p:sp>
      </p:grpSp>
      <p:sp>
        <p:nvSpPr>
          <p:cNvPr id="26634" name="AutoShape 15"/>
          <p:cNvSpPr>
            <a:spLocks noChangeArrowheads="1"/>
          </p:cNvSpPr>
          <p:nvPr/>
        </p:nvSpPr>
        <p:spPr bwMode="auto">
          <a:xfrm>
            <a:off x="7315200" y="2971800"/>
            <a:ext cx="1666875" cy="2209800"/>
          </a:xfrm>
          <a:prstGeom prst="roundRect">
            <a:avLst>
              <a:gd name="adj" fmla="val 16667"/>
            </a:avLst>
          </a:prstGeom>
          <a:solidFill>
            <a:schemeClr val="accent2"/>
          </a:solidFill>
          <a:ln w="9525">
            <a:solidFill>
              <a:srgbClr val="000000"/>
            </a:solidFill>
            <a:round/>
            <a:headEnd/>
            <a:tailEnd/>
          </a:ln>
        </p:spPr>
        <p:txBody>
          <a:bodyPr/>
          <a:lstStyle>
            <a:lvl1pPr eaLnBrk="0" hangingPunct="0">
              <a:defRPr>
                <a:solidFill>
                  <a:schemeClr val="tx1"/>
                </a:solidFill>
                <a:latin typeface="Arial" pitchFamily="34" charset="0"/>
                <a:ea typeface="MS Pゴシック" pitchFamily="-92" charset="-128"/>
              </a:defRPr>
            </a:lvl1pPr>
            <a:lvl2pPr marL="742950" indent="-285750" eaLnBrk="0" hangingPunct="0">
              <a:defRPr>
                <a:solidFill>
                  <a:schemeClr val="tx1"/>
                </a:solidFill>
                <a:latin typeface="Arial" pitchFamily="34" charset="0"/>
                <a:ea typeface="MS Pゴシック" pitchFamily="-92" charset="-128"/>
              </a:defRPr>
            </a:lvl2pPr>
            <a:lvl3pPr marL="1143000" indent="-228600" eaLnBrk="0" hangingPunct="0">
              <a:defRPr>
                <a:solidFill>
                  <a:schemeClr val="tx1"/>
                </a:solidFill>
                <a:latin typeface="Arial" pitchFamily="34" charset="0"/>
                <a:ea typeface="MS Pゴシック" pitchFamily="-92" charset="-128"/>
              </a:defRPr>
            </a:lvl3pPr>
            <a:lvl4pPr marL="1600200" indent="-228600" eaLnBrk="0" hangingPunct="0">
              <a:defRPr>
                <a:solidFill>
                  <a:schemeClr val="tx1"/>
                </a:solidFill>
                <a:latin typeface="Arial" pitchFamily="34" charset="0"/>
                <a:ea typeface="MS Pゴシック" pitchFamily="-92" charset="-128"/>
              </a:defRPr>
            </a:lvl4pPr>
            <a:lvl5pPr marL="2057400" indent="-228600" eaLnBrk="0" hangingPunct="0">
              <a:defRPr>
                <a:solidFill>
                  <a:schemeClr val="tx1"/>
                </a:solidFill>
                <a:latin typeface="Arial" pitchFamily="34" charset="0"/>
                <a:ea typeface="MS Pゴシック" pitchFamily="-92" charset="-128"/>
              </a:defRPr>
            </a:lvl5pPr>
            <a:lvl6pPr marL="2514600" indent="-228600" eaLnBrk="0" fontAlgn="base" hangingPunct="0">
              <a:spcBef>
                <a:spcPct val="0"/>
              </a:spcBef>
              <a:spcAft>
                <a:spcPct val="0"/>
              </a:spcAft>
              <a:defRPr>
                <a:solidFill>
                  <a:schemeClr val="tx1"/>
                </a:solidFill>
                <a:latin typeface="Arial" pitchFamily="34" charset="0"/>
                <a:ea typeface="MS Pゴシック" pitchFamily="-92" charset="-128"/>
              </a:defRPr>
            </a:lvl6pPr>
            <a:lvl7pPr marL="2971800" indent="-228600" eaLnBrk="0" fontAlgn="base" hangingPunct="0">
              <a:spcBef>
                <a:spcPct val="0"/>
              </a:spcBef>
              <a:spcAft>
                <a:spcPct val="0"/>
              </a:spcAft>
              <a:defRPr>
                <a:solidFill>
                  <a:schemeClr val="tx1"/>
                </a:solidFill>
                <a:latin typeface="Arial" pitchFamily="34" charset="0"/>
                <a:ea typeface="MS Pゴシック" pitchFamily="-92" charset="-128"/>
              </a:defRPr>
            </a:lvl7pPr>
            <a:lvl8pPr marL="3429000" indent="-228600" eaLnBrk="0" fontAlgn="base" hangingPunct="0">
              <a:spcBef>
                <a:spcPct val="0"/>
              </a:spcBef>
              <a:spcAft>
                <a:spcPct val="0"/>
              </a:spcAft>
              <a:defRPr>
                <a:solidFill>
                  <a:schemeClr val="tx1"/>
                </a:solidFill>
                <a:latin typeface="Arial" pitchFamily="34" charset="0"/>
                <a:ea typeface="MS Pゴシック" pitchFamily="-92" charset="-128"/>
              </a:defRPr>
            </a:lvl8pPr>
            <a:lvl9pPr marL="3886200" indent="-228600" eaLnBrk="0" fontAlgn="base" hangingPunct="0">
              <a:spcBef>
                <a:spcPct val="0"/>
              </a:spcBef>
              <a:spcAft>
                <a:spcPct val="0"/>
              </a:spcAft>
              <a:defRPr>
                <a:solidFill>
                  <a:schemeClr val="tx1"/>
                </a:solidFill>
                <a:latin typeface="Arial" pitchFamily="34" charset="0"/>
                <a:ea typeface="MS Pゴシック" pitchFamily="-92" charset="-128"/>
              </a:defRPr>
            </a:lvl9pPr>
          </a:lstStyle>
          <a:p>
            <a:pPr algn="ctr" eaLnBrk="1" hangingPunct="1">
              <a:spcAft>
                <a:spcPts val="1000"/>
              </a:spcAft>
            </a:pPr>
            <a:r>
              <a:rPr lang="en-US" altLang="en-US" sz="1600" dirty="0">
                <a:latin typeface="Calibri" pitchFamily="34" charset="0"/>
              </a:rPr>
              <a:t>Step 5:</a:t>
            </a:r>
          </a:p>
          <a:p>
            <a:pPr algn="ctr" eaLnBrk="1" hangingPunct="1">
              <a:spcAft>
                <a:spcPts val="1000"/>
              </a:spcAft>
            </a:pPr>
            <a:r>
              <a:rPr lang="en-US" altLang="en-US" sz="1600" dirty="0">
                <a:latin typeface="Calibri" pitchFamily="34" charset="0"/>
              </a:rPr>
              <a:t>Determine whether the students achieved the goal</a:t>
            </a:r>
            <a:endParaRPr lang="en-US" altLang="en-US" sz="2800" dirty="0"/>
          </a:p>
        </p:txBody>
      </p:sp>
      <p:cxnSp>
        <p:nvCxnSpPr>
          <p:cNvPr id="26635" name="AutoShape 16"/>
          <p:cNvCxnSpPr>
            <a:cxnSpLocks noChangeShapeType="1"/>
          </p:cNvCxnSpPr>
          <p:nvPr/>
        </p:nvCxnSpPr>
        <p:spPr bwMode="auto">
          <a:xfrm>
            <a:off x="7010400" y="4038600"/>
            <a:ext cx="314325"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6425474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628"/>
                                        </p:tgtEl>
                                        <p:attrNameLst>
                                          <p:attrName>style.visibility</p:attrName>
                                        </p:attrNameLst>
                                      </p:cBhvr>
                                      <p:to>
                                        <p:strVal val="visible"/>
                                      </p:to>
                                    </p:set>
                                    <p:animEffect transition="in" filter="fade">
                                      <p:cBhvr>
                                        <p:cTn id="7" dur="2000"/>
                                        <p:tgtEl>
                                          <p:spTgt spid="266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6630"/>
                                        </p:tgtEl>
                                        <p:attrNameLst>
                                          <p:attrName>style.visibility</p:attrName>
                                        </p:attrNameLst>
                                      </p:cBhvr>
                                      <p:to>
                                        <p:strVal val="visible"/>
                                      </p:to>
                                    </p:set>
                                    <p:animEffect transition="in" filter="fade">
                                      <p:cBhvr>
                                        <p:cTn id="12" dur="2000"/>
                                        <p:tgtEl>
                                          <p:spTgt spid="26630"/>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6629"/>
                                        </p:tgtEl>
                                        <p:attrNameLst>
                                          <p:attrName>style.visibility</p:attrName>
                                        </p:attrNameLst>
                                      </p:cBhvr>
                                      <p:to>
                                        <p:strVal val="visible"/>
                                      </p:to>
                                    </p:set>
                                    <p:animEffect transition="in" filter="fade">
                                      <p:cBhvr>
                                        <p:cTn id="15" dur="2000"/>
                                        <p:tgtEl>
                                          <p:spTgt spid="2662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nodeType="clickEffect">
                                  <p:stCondLst>
                                    <p:cond delay="0"/>
                                  </p:stCondLst>
                                  <p:childTnLst>
                                    <p:set>
                                      <p:cBhvr>
                                        <p:cTn id="19" dur="1" fill="hold">
                                          <p:stCondLst>
                                            <p:cond delay="0"/>
                                          </p:stCondLst>
                                        </p:cTn>
                                        <p:tgtEl>
                                          <p:spTgt spid="26631"/>
                                        </p:tgtEl>
                                        <p:attrNameLst>
                                          <p:attrName>style.visibility</p:attrName>
                                        </p:attrNameLst>
                                      </p:cBhvr>
                                      <p:to>
                                        <p:strVal val="visible"/>
                                      </p:to>
                                    </p:set>
                                    <p:animEffect transition="in" filter="fade">
                                      <p:cBhvr>
                                        <p:cTn id="20" dur="2000"/>
                                        <p:tgtEl>
                                          <p:spTgt spid="26631"/>
                                        </p:tgtEl>
                                      </p:cBhvr>
                                    </p:animEffect>
                                  </p:childTnLst>
                                </p:cTn>
                              </p:par>
                              <p:par>
                                <p:cTn id="21" presetID="10" presetClass="entr" presetSubtype="0" fill="hold" nodeType="with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2000"/>
                                        <p:tgtEl>
                                          <p:spTgt spid="2"/>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nodeType="clickEffect">
                                  <p:stCondLst>
                                    <p:cond delay="0"/>
                                  </p:stCondLst>
                                  <p:childTnLst>
                                    <p:set>
                                      <p:cBhvr>
                                        <p:cTn id="27" dur="1" fill="hold">
                                          <p:stCondLst>
                                            <p:cond delay="0"/>
                                          </p:stCondLst>
                                        </p:cTn>
                                        <p:tgtEl>
                                          <p:spTgt spid="26635"/>
                                        </p:tgtEl>
                                        <p:attrNameLst>
                                          <p:attrName>style.visibility</p:attrName>
                                        </p:attrNameLst>
                                      </p:cBhvr>
                                      <p:to>
                                        <p:strVal val="visible"/>
                                      </p:to>
                                    </p:set>
                                    <p:animEffect transition="in" filter="fade">
                                      <p:cBhvr>
                                        <p:cTn id="28" dur="2000"/>
                                        <p:tgtEl>
                                          <p:spTgt spid="26635"/>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6634"/>
                                        </p:tgtEl>
                                        <p:attrNameLst>
                                          <p:attrName>style.visibility</p:attrName>
                                        </p:attrNameLst>
                                      </p:cBhvr>
                                      <p:to>
                                        <p:strVal val="visible"/>
                                      </p:to>
                                    </p:set>
                                    <p:animEffect transition="in" filter="fade">
                                      <p:cBhvr>
                                        <p:cTn id="31" dur="2000"/>
                                        <p:tgtEl>
                                          <p:spTgt spid="266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animBg="1"/>
      <p:bldP spid="26629" grpId="0" animBg="1"/>
      <p:bldP spid="2663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1" name="Rectangle 6"/>
          <p:cNvSpPr>
            <a:spLocks noGrp="1" noChangeArrowheads="1"/>
          </p:cNvSpPr>
          <p:nvPr>
            <p:ph type="title"/>
          </p:nvPr>
        </p:nvSpPr>
        <p:spPr>
          <a:xfrm>
            <a:off x="685800" y="381000"/>
            <a:ext cx="7772400" cy="1143000"/>
          </a:xfrm>
        </p:spPr>
        <p:txBody>
          <a:bodyPr>
            <a:normAutofit fontScale="90000"/>
          </a:bodyPr>
          <a:lstStyle/>
          <a:p>
            <a:pPr eaLnBrk="1" hangingPunct="1">
              <a:defRPr/>
            </a:pPr>
            <a:r>
              <a:rPr lang="en-US" dirty="0" smtClean="0"/>
              <a:t>What is a </a:t>
            </a:r>
            <a:br>
              <a:rPr lang="en-US" dirty="0" smtClean="0"/>
            </a:br>
            <a:r>
              <a:rPr lang="en-US" dirty="0" smtClean="0"/>
              <a:t>student achievement </a:t>
            </a:r>
            <a:r>
              <a:rPr lang="en-US" i="1" dirty="0" smtClean="0"/>
              <a:t>goal</a:t>
            </a:r>
            <a:r>
              <a:rPr lang="en-US" dirty="0" smtClean="0"/>
              <a:t>?</a:t>
            </a:r>
          </a:p>
        </p:txBody>
      </p:sp>
      <p:sp>
        <p:nvSpPr>
          <p:cNvPr id="39938" name="Rectangle 2"/>
          <p:cNvSpPr>
            <a:spLocks noGrp="1" noChangeArrowheads="1"/>
          </p:cNvSpPr>
          <p:nvPr>
            <p:ph sz="half" idx="1"/>
          </p:nvPr>
        </p:nvSpPr>
        <p:spPr>
          <a:xfrm>
            <a:off x="1295400" y="1676400"/>
            <a:ext cx="7086600" cy="4495800"/>
          </a:xfrm>
          <a:solidFill>
            <a:srgbClr val="CCFFFF"/>
          </a:solidFill>
        </p:spPr>
        <p:txBody>
          <a:bodyPr/>
          <a:lstStyle/>
          <a:p>
            <a:pPr marL="0" indent="0" eaLnBrk="1" hangingPunct="1">
              <a:spcBef>
                <a:spcPct val="50000"/>
              </a:spcBef>
              <a:buFontTx/>
              <a:buNone/>
              <a:tabLst>
                <a:tab pos="2119313" algn="l"/>
                <a:tab pos="2576513" algn="l"/>
              </a:tabLst>
              <a:defRPr/>
            </a:pPr>
            <a:r>
              <a:rPr lang="en-US" u="sng" dirty="0" smtClean="0"/>
              <a:t>Goal</a:t>
            </a:r>
            <a:r>
              <a:rPr lang="en-US" sz="2400" dirty="0" smtClean="0"/>
              <a:t> … a statement of an intended outcome of your work:  </a:t>
            </a:r>
          </a:p>
          <a:p>
            <a:pPr marL="0" indent="0" eaLnBrk="1" hangingPunct="1">
              <a:spcBef>
                <a:spcPct val="50000"/>
              </a:spcBef>
              <a:buFontTx/>
              <a:buNone/>
              <a:tabLst>
                <a:tab pos="2119313" algn="l"/>
                <a:tab pos="2576513" algn="l"/>
              </a:tabLst>
              <a:defRPr/>
            </a:pPr>
            <a:r>
              <a:rPr lang="en-US" sz="2400" dirty="0" smtClean="0"/>
              <a:t>	    </a:t>
            </a:r>
            <a:r>
              <a:rPr lang="en-US" sz="2400" i="1" dirty="0" smtClean="0"/>
              <a:t>Student Learning</a:t>
            </a:r>
          </a:p>
          <a:p>
            <a:pPr marL="0" indent="0" eaLnBrk="1" hangingPunct="1">
              <a:spcBef>
                <a:spcPct val="50000"/>
              </a:spcBef>
              <a:buFontTx/>
              <a:buNone/>
              <a:tabLst>
                <a:tab pos="2119313" algn="l"/>
                <a:tab pos="2576513" algn="l"/>
              </a:tabLst>
              <a:defRPr/>
            </a:pPr>
            <a:endParaRPr lang="en-US" sz="1600" i="1" dirty="0" smtClean="0"/>
          </a:p>
          <a:p>
            <a:pPr marL="0" indent="0" eaLnBrk="1" hangingPunct="1">
              <a:spcBef>
                <a:spcPct val="50000"/>
              </a:spcBef>
              <a:buFontTx/>
              <a:buNone/>
              <a:tabLst>
                <a:tab pos="2119313" algn="l"/>
                <a:tab pos="2576513" algn="l"/>
              </a:tabLst>
              <a:defRPr/>
            </a:pPr>
            <a:r>
              <a:rPr lang="en-US" u="sng" dirty="0" smtClean="0"/>
              <a:t>Distinct from Strategies</a:t>
            </a:r>
          </a:p>
          <a:p>
            <a:pPr lvl="1" eaLnBrk="1" hangingPunct="1">
              <a:spcBef>
                <a:spcPct val="50000"/>
              </a:spcBef>
              <a:buFont typeface="Wingdings" pitchFamily="2" charset="2"/>
              <a:buChar char="ü"/>
              <a:tabLst>
                <a:tab pos="2119313" algn="l"/>
                <a:tab pos="2576513" algn="l"/>
              </a:tabLst>
              <a:defRPr/>
            </a:pPr>
            <a:r>
              <a:rPr lang="en-US" i="1" dirty="0" smtClean="0"/>
              <a:t>Strategies =  Means </a:t>
            </a:r>
          </a:p>
          <a:p>
            <a:pPr lvl="1" eaLnBrk="1" hangingPunct="1">
              <a:spcBef>
                <a:spcPct val="50000"/>
              </a:spcBef>
              <a:buFont typeface="Wingdings" pitchFamily="2" charset="2"/>
              <a:buChar char="ü"/>
              <a:tabLst>
                <a:tab pos="2119313" algn="l"/>
                <a:tab pos="2576513" algn="l"/>
              </a:tabLst>
              <a:defRPr/>
            </a:pPr>
            <a:r>
              <a:rPr lang="en-US" i="1" dirty="0" smtClean="0"/>
              <a:t>Goal          =  End</a:t>
            </a:r>
          </a:p>
          <a:p>
            <a:pPr lvl="1" eaLnBrk="1" hangingPunct="1">
              <a:spcBef>
                <a:spcPct val="50000"/>
              </a:spcBef>
              <a:buFont typeface="Wingdings" pitchFamily="2" charset="2"/>
              <a:buChar char="v"/>
              <a:tabLst>
                <a:tab pos="2119313" algn="l"/>
                <a:tab pos="2576513" algn="l"/>
              </a:tabLst>
              <a:defRPr/>
            </a:pPr>
            <a:r>
              <a:rPr lang="en-US" i="1" dirty="0" smtClean="0"/>
              <a:t>“Are you going to New York or by train?”</a:t>
            </a:r>
          </a:p>
        </p:txBody>
      </p:sp>
      <p:pic>
        <p:nvPicPr>
          <p:cNvPr id="15364" name="Picture 3" descr="MCj0335168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267200"/>
            <a:ext cx="12192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5" descr="MCj0319406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38800" y="4267200"/>
            <a:ext cx="2206625" cy="124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649068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5"/>
          <p:cNvSpPr>
            <a:spLocks noGrp="1" noChangeArrowheads="1"/>
          </p:cNvSpPr>
          <p:nvPr>
            <p:ph type="title"/>
          </p:nvPr>
        </p:nvSpPr>
        <p:spPr>
          <a:xfrm>
            <a:off x="1371600" y="304800"/>
            <a:ext cx="7313613" cy="1143000"/>
          </a:xfrm>
        </p:spPr>
        <p:txBody>
          <a:bodyPr/>
          <a:lstStyle/>
          <a:p>
            <a:pPr eaLnBrk="1" hangingPunct="1">
              <a:defRPr/>
            </a:pPr>
            <a:r>
              <a:rPr lang="en-US" dirty="0" smtClean="0"/>
              <a:t>Writing a SMART Goal</a:t>
            </a:r>
          </a:p>
        </p:txBody>
      </p:sp>
      <p:pic>
        <p:nvPicPr>
          <p:cNvPr id="8" name="Picture 8"/>
          <p:cNvPicPr>
            <a:picLocks noChangeAspect="1" noChangeArrowheads="1"/>
          </p:cNvPicPr>
          <p:nvPr/>
        </p:nvPicPr>
        <p:blipFill>
          <a:blip r:embed="rId3"/>
          <a:srcRect/>
          <a:stretch>
            <a:fillRect/>
          </a:stretch>
        </p:blipFill>
        <p:spPr bwMode="auto">
          <a:xfrm>
            <a:off x="990600" y="1524000"/>
            <a:ext cx="7546975" cy="4216400"/>
          </a:xfrm>
          <a:prstGeom prst="rect">
            <a:avLst/>
          </a:prstGeom>
          <a:noFill/>
          <a:ln w="9525">
            <a:noFill/>
            <a:miter lim="800000"/>
            <a:headEnd/>
            <a:tailEnd/>
          </a:ln>
          <a:effectLst>
            <a:outerShdw dist="12700" dir="8100000" algn="ctr" rotWithShape="0">
              <a:srgbClr val="FFFFFF">
                <a:alpha val="75000"/>
              </a:srgbClr>
            </a:outerShdw>
          </a:effectLst>
        </p:spPr>
      </p:pic>
    </p:spTree>
    <p:extLst>
      <p:ext uri="{BB962C8B-B14F-4D97-AF65-F5344CB8AC3E}">
        <p14:creationId xmlns:p14="http://schemas.microsoft.com/office/powerpoint/2010/main" val="14056406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p:cNvSpPr>
            <a:spLocks noGrp="1" noChangeArrowheads="1"/>
          </p:cNvSpPr>
          <p:nvPr>
            <p:ph type="title"/>
          </p:nvPr>
        </p:nvSpPr>
        <p:spPr>
          <a:xfrm>
            <a:off x="457200" y="274638"/>
            <a:ext cx="8229600" cy="792162"/>
          </a:xfrm>
        </p:spPr>
        <p:txBody>
          <a:bodyPr/>
          <a:lstStyle/>
          <a:p>
            <a:pPr eaLnBrk="1" hangingPunct="1">
              <a:defRPr/>
            </a:pPr>
            <a:r>
              <a:rPr lang="en-US" dirty="0" smtClean="0"/>
              <a:t>Sample SMART Goal</a:t>
            </a:r>
          </a:p>
        </p:txBody>
      </p:sp>
      <p:sp>
        <p:nvSpPr>
          <p:cNvPr id="30723" name="Rectangle 7"/>
          <p:cNvSpPr>
            <a:spLocks noGrp="1" noChangeArrowheads="1"/>
          </p:cNvSpPr>
          <p:nvPr>
            <p:ph sz="half" idx="1"/>
          </p:nvPr>
        </p:nvSpPr>
        <p:spPr>
          <a:xfrm>
            <a:off x="533400" y="2057400"/>
            <a:ext cx="7543800" cy="3886200"/>
          </a:xfrm>
        </p:spPr>
        <p:txBody>
          <a:bodyPr/>
          <a:lstStyle/>
          <a:p>
            <a:pPr eaLnBrk="1" hangingPunct="1">
              <a:lnSpc>
                <a:spcPct val="90000"/>
              </a:lnSpc>
              <a:buFont typeface="Wingdings" panose="05000000000000000000" pitchFamily="2" charset="2"/>
              <a:buChar char="ü"/>
              <a:defRPr/>
            </a:pPr>
            <a:r>
              <a:rPr lang="en-US" sz="2400" dirty="0" smtClean="0"/>
              <a:t>S</a:t>
            </a:r>
            <a:r>
              <a:rPr lang="en-US" sz="2000" dirty="0" smtClean="0"/>
              <a:t>pecific: Focused on mathematics achievement.</a:t>
            </a:r>
          </a:p>
          <a:p>
            <a:pPr marL="0" indent="0" eaLnBrk="1" hangingPunct="1">
              <a:lnSpc>
                <a:spcPct val="90000"/>
              </a:lnSpc>
              <a:buFont typeface="Wingdings" pitchFamily="2" charset="2"/>
              <a:buChar char="ü"/>
              <a:defRPr/>
            </a:pPr>
            <a:r>
              <a:rPr lang="en-US" sz="2400" dirty="0" smtClean="0"/>
              <a:t>M</a:t>
            </a:r>
            <a:r>
              <a:rPr lang="en-US" sz="2000" dirty="0" smtClean="0"/>
              <a:t>easurable: Identified MAP assessment as being the measurement tool.</a:t>
            </a:r>
          </a:p>
          <a:p>
            <a:pPr marL="0" indent="0" eaLnBrk="1" hangingPunct="1">
              <a:lnSpc>
                <a:spcPct val="90000"/>
              </a:lnSpc>
              <a:buFont typeface="Wingdings" pitchFamily="2" charset="2"/>
              <a:buChar char="ü"/>
              <a:defRPr/>
            </a:pPr>
            <a:r>
              <a:rPr lang="en-US" sz="2400" dirty="0" smtClean="0"/>
              <a:t>A</a:t>
            </a:r>
            <a:r>
              <a:rPr lang="en-US" sz="2000" dirty="0" smtClean="0"/>
              <a:t>ppropriate: As it relates to the work currently being done in this school regarding data analysis and instructional planning.</a:t>
            </a:r>
          </a:p>
          <a:p>
            <a:pPr marL="0" indent="0" eaLnBrk="1" hangingPunct="1">
              <a:lnSpc>
                <a:spcPct val="90000"/>
              </a:lnSpc>
              <a:buFont typeface="Wingdings" pitchFamily="2" charset="2"/>
              <a:buChar char="ü"/>
              <a:defRPr/>
            </a:pPr>
            <a:r>
              <a:rPr lang="en-US" sz="2400" dirty="0" smtClean="0"/>
              <a:t>R</a:t>
            </a:r>
            <a:r>
              <a:rPr lang="en-US" sz="2000" dirty="0" smtClean="0"/>
              <a:t>ealistic: The goal of increasing student performance is realistic based on the data for this particular school.  80% of students meeting or exceeding “proficient” may be unrealistic in some schools</a:t>
            </a:r>
          </a:p>
          <a:p>
            <a:pPr marL="0" indent="0" eaLnBrk="1" hangingPunct="1">
              <a:lnSpc>
                <a:spcPct val="90000"/>
              </a:lnSpc>
              <a:buFont typeface="Wingdings" pitchFamily="2" charset="2"/>
              <a:buChar char="ü"/>
              <a:defRPr/>
            </a:pPr>
            <a:r>
              <a:rPr lang="en-US" sz="2400" dirty="0" smtClean="0"/>
              <a:t>T</a:t>
            </a:r>
            <a:r>
              <a:rPr lang="en-US" sz="2000" dirty="0" smtClean="0"/>
              <a:t>ime-bound: Goal attainment can be addressed by the end of the year.</a:t>
            </a:r>
          </a:p>
        </p:txBody>
      </p:sp>
      <p:sp>
        <p:nvSpPr>
          <p:cNvPr id="18436" name="Text Box 9"/>
          <p:cNvSpPr txBox="1">
            <a:spLocks noChangeArrowheads="1"/>
          </p:cNvSpPr>
          <p:nvPr/>
        </p:nvSpPr>
        <p:spPr bwMode="auto">
          <a:xfrm>
            <a:off x="762000" y="1066800"/>
            <a:ext cx="7772400" cy="78483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MS Pゴシック" pitchFamily="-92" charset="-128"/>
              </a:defRPr>
            </a:lvl1pPr>
            <a:lvl2pPr marL="742950" indent="-285750" eaLnBrk="0" hangingPunct="0">
              <a:defRPr>
                <a:solidFill>
                  <a:schemeClr val="tx1"/>
                </a:solidFill>
                <a:latin typeface="Arial" pitchFamily="34" charset="0"/>
                <a:ea typeface="MS Pゴシック" pitchFamily="-92" charset="-128"/>
              </a:defRPr>
            </a:lvl2pPr>
            <a:lvl3pPr marL="1143000" indent="-228600" eaLnBrk="0" hangingPunct="0">
              <a:defRPr>
                <a:solidFill>
                  <a:schemeClr val="tx1"/>
                </a:solidFill>
                <a:latin typeface="Arial" pitchFamily="34" charset="0"/>
                <a:ea typeface="MS Pゴシック" pitchFamily="-92" charset="-128"/>
              </a:defRPr>
            </a:lvl3pPr>
            <a:lvl4pPr marL="1600200" indent="-228600" eaLnBrk="0" hangingPunct="0">
              <a:defRPr>
                <a:solidFill>
                  <a:schemeClr val="tx1"/>
                </a:solidFill>
                <a:latin typeface="Arial" pitchFamily="34" charset="0"/>
                <a:ea typeface="MS Pゴシック" pitchFamily="-92" charset="-128"/>
              </a:defRPr>
            </a:lvl4pPr>
            <a:lvl5pPr marL="2057400" indent="-228600" eaLnBrk="0" hangingPunct="0">
              <a:defRPr>
                <a:solidFill>
                  <a:schemeClr val="tx1"/>
                </a:solidFill>
                <a:latin typeface="Arial" pitchFamily="34" charset="0"/>
                <a:ea typeface="MS Pゴシック" pitchFamily="-92" charset="-128"/>
              </a:defRPr>
            </a:lvl5pPr>
            <a:lvl6pPr marL="2514600" indent="-228600" eaLnBrk="0" fontAlgn="base" hangingPunct="0">
              <a:spcBef>
                <a:spcPct val="0"/>
              </a:spcBef>
              <a:spcAft>
                <a:spcPct val="0"/>
              </a:spcAft>
              <a:defRPr>
                <a:solidFill>
                  <a:schemeClr val="tx1"/>
                </a:solidFill>
                <a:latin typeface="Arial" pitchFamily="34" charset="0"/>
                <a:ea typeface="MS Pゴシック" pitchFamily="-92" charset="-128"/>
              </a:defRPr>
            </a:lvl6pPr>
            <a:lvl7pPr marL="2971800" indent="-228600" eaLnBrk="0" fontAlgn="base" hangingPunct="0">
              <a:spcBef>
                <a:spcPct val="0"/>
              </a:spcBef>
              <a:spcAft>
                <a:spcPct val="0"/>
              </a:spcAft>
              <a:defRPr>
                <a:solidFill>
                  <a:schemeClr val="tx1"/>
                </a:solidFill>
                <a:latin typeface="Arial" pitchFamily="34" charset="0"/>
                <a:ea typeface="MS Pゴシック" pitchFamily="-92" charset="-128"/>
              </a:defRPr>
            </a:lvl7pPr>
            <a:lvl8pPr marL="3429000" indent="-228600" eaLnBrk="0" fontAlgn="base" hangingPunct="0">
              <a:spcBef>
                <a:spcPct val="0"/>
              </a:spcBef>
              <a:spcAft>
                <a:spcPct val="0"/>
              </a:spcAft>
              <a:defRPr>
                <a:solidFill>
                  <a:schemeClr val="tx1"/>
                </a:solidFill>
                <a:latin typeface="Arial" pitchFamily="34" charset="0"/>
                <a:ea typeface="MS Pゴシック" pitchFamily="-92" charset="-128"/>
              </a:defRPr>
            </a:lvl8pPr>
            <a:lvl9pPr marL="3886200" indent="-228600" eaLnBrk="0" fontAlgn="base" hangingPunct="0">
              <a:spcBef>
                <a:spcPct val="0"/>
              </a:spcBef>
              <a:spcAft>
                <a:spcPct val="0"/>
              </a:spcAft>
              <a:defRPr>
                <a:solidFill>
                  <a:schemeClr val="tx1"/>
                </a:solidFill>
                <a:latin typeface="Arial" pitchFamily="34" charset="0"/>
                <a:ea typeface="MS Pゴシック" pitchFamily="-92" charset="-128"/>
              </a:defRPr>
            </a:lvl9pPr>
          </a:lstStyle>
          <a:p>
            <a:pPr eaLnBrk="1" hangingPunct="1">
              <a:spcBef>
                <a:spcPct val="50000"/>
              </a:spcBef>
            </a:pPr>
            <a:r>
              <a:rPr lang="en-US" altLang="en-US" sz="1500" i="1" dirty="0">
                <a:latin typeface="Verdana" pitchFamily="34" charset="0"/>
              </a:rPr>
              <a:t>For </a:t>
            </a:r>
            <a:r>
              <a:rPr lang="en-US" altLang="en-US" sz="1500" i="1" dirty="0" smtClean="0">
                <a:latin typeface="Verdana" pitchFamily="34" charset="0"/>
              </a:rPr>
              <a:t>the 2014-2015 school year all sixth grade students </a:t>
            </a:r>
            <a:r>
              <a:rPr lang="en-US" altLang="en-US" sz="1500" i="1" dirty="0">
                <a:latin typeface="Verdana" pitchFamily="34" charset="0"/>
              </a:rPr>
              <a:t>will meet typical growth identified by the MAP assessment. At least 80% </a:t>
            </a:r>
            <a:r>
              <a:rPr lang="en-US" altLang="en-US" sz="1500" i="1" dirty="0" smtClean="0">
                <a:latin typeface="Verdana" pitchFamily="34" charset="0"/>
              </a:rPr>
              <a:t>of students </a:t>
            </a:r>
            <a:r>
              <a:rPr lang="en-US" altLang="en-US" sz="1500" i="1" dirty="0">
                <a:latin typeface="Verdana" pitchFamily="34" charset="0"/>
              </a:rPr>
              <a:t>will meet or exceed “proficient” on the end of the year MAP assessment</a:t>
            </a:r>
            <a:r>
              <a:rPr lang="en-US" altLang="en-US" sz="1500" i="1" dirty="0" smtClean="0">
                <a:latin typeface="Verdana" pitchFamily="34" charset="0"/>
              </a:rPr>
              <a:t>.</a:t>
            </a:r>
            <a:endParaRPr lang="en-US" altLang="en-US" sz="1500" i="1" dirty="0">
              <a:latin typeface="Verdana" pitchFamily="34" charset="0"/>
            </a:endParaRPr>
          </a:p>
        </p:txBody>
      </p:sp>
    </p:spTree>
    <p:extLst>
      <p:ext uri="{BB962C8B-B14F-4D97-AF65-F5344CB8AC3E}">
        <p14:creationId xmlns:p14="http://schemas.microsoft.com/office/powerpoint/2010/main" val="14549613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 calcmode="lin" valueType="num">
                                      <p:cBhvr>
                                        <p:cTn id="7" dur="500" fill="hold"/>
                                        <p:tgtEl>
                                          <p:spTgt spid="3072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072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072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nodeType="clickEffect">
                                  <p:stCondLst>
                                    <p:cond delay="0"/>
                                  </p:stCondLst>
                                  <p:childTnLst>
                                    <p:set>
                                      <p:cBhvr>
                                        <p:cTn id="13" dur="1" fill="hold">
                                          <p:stCondLst>
                                            <p:cond delay="0"/>
                                          </p:stCondLst>
                                        </p:cTn>
                                        <p:tgtEl>
                                          <p:spTgt spid="30723">
                                            <p:txEl>
                                              <p:pRg st="1" end="1"/>
                                            </p:txEl>
                                          </p:spTgt>
                                        </p:tgtEl>
                                        <p:attrNameLst>
                                          <p:attrName>style.visibility</p:attrName>
                                        </p:attrNameLst>
                                      </p:cBhvr>
                                      <p:to>
                                        <p:strVal val="visible"/>
                                      </p:to>
                                    </p:set>
                                    <p:anim calcmode="lin" valueType="num">
                                      <p:cBhvr>
                                        <p:cTn id="14" dur="500" fill="hold"/>
                                        <p:tgtEl>
                                          <p:spTgt spid="3072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072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0723">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0" fill="hold" nodeType="clickEffect">
                                  <p:stCondLst>
                                    <p:cond delay="0"/>
                                  </p:stCondLst>
                                  <p:childTnLst>
                                    <p:set>
                                      <p:cBhvr>
                                        <p:cTn id="20" dur="1" fill="hold">
                                          <p:stCondLst>
                                            <p:cond delay="0"/>
                                          </p:stCondLst>
                                        </p:cTn>
                                        <p:tgtEl>
                                          <p:spTgt spid="30723">
                                            <p:txEl>
                                              <p:pRg st="2" end="2"/>
                                            </p:txEl>
                                          </p:spTgt>
                                        </p:tgtEl>
                                        <p:attrNameLst>
                                          <p:attrName>style.visibility</p:attrName>
                                        </p:attrNameLst>
                                      </p:cBhvr>
                                      <p:to>
                                        <p:strVal val="visible"/>
                                      </p:to>
                                    </p:set>
                                    <p:anim calcmode="lin" valueType="num">
                                      <p:cBhvr>
                                        <p:cTn id="21" dur="500" fill="hold"/>
                                        <p:tgtEl>
                                          <p:spTgt spid="3072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072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0723">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3" presetClass="entr" presetSubtype="0" fill="hold" nodeType="clickEffect">
                                  <p:stCondLst>
                                    <p:cond delay="0"/>
                                  </p:stCondLst>
                                  <p:childTnLst>
                                    <p:set>
                                      <p:cBhvr>
                                        <p:cTn id="27" dur="1" fill="hold">
                                          <p:stCondLst>
                                            <p:cond delay="0"/>
                                          </p:stCondLst>
                                        </p:cTn>
                                        <p:tgtEl>
                                          <p:spTgt spid="30723">
                                            <p:txEl>
                                              <p:pRg st="3" end="3"/>
                                            </p:txEl>
                                          </p:spTgt>
                                        </p:tgtEl>
                                        <p:attrNameLst>
                                          <p:attrName>style.visibility</p:attrName>
                                        </p:attrNameLst>
                                      </p:cBhvr>
                                      <p:to>
                                        <p:strVal val="visible"/>
                                      </p:to>
                                    </p:set>
                                    <p:anim calcmode="lin" valueType="num">
                                      <p:cBhvr>
                                        <p:cTn id="28" dur="500" fill="hold"/>
                                        <p:tgtEl>
                                          <p:spTgt spid="3072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072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0723">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3" presetClass="entr" presetSubtype="0" fill="hold" nodeType="clickEffect">
                                  <p:stCondLst>
                                    <p:cond delay="0"/>
                                  </p:stCondLst>
                                  <p:childTnLst>
                                    <p:set>
                                      <p:cBhvr>
                                        <p:cTn id="34" dur="1" fill="hold">
                                          <p:stCondLst>
                                            <p:cond delay="0"/>
                                          </p:stCondLst>
                                        </p:cTn>
                                        <p:tgtEl>
                                          <p:spTgt spid="30723">
                                            <p:txEl>
                                              <p:pRg st="4" end="4"/>
                                            </p:txEl>
                                          </p:spTgt>
                                        </p:tgtEl>
                                        <p:attrNameLst>
                                          <p:attrName>style.visibility</p:attrName>
                                        </p:attrNameLst>
                                      </p:cBhvr>
                                      <p:to>
                                        <p:strVal val="visible"/>
                                      </p:to>
                                    </p:set>
                                    <p:anim calcmode="lin" valueType="num">
                                      <p:cBhvr>
                                        <p:cTn id="35" dur="500" fill="hold"/>
                                        <p:tgtEl>
                                          <p:spTgt spid="3072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072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07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eaLnBrk="1" hangingPunct="1">
              <a:defRPr/>
            </a:pPr>
            <a:r>
              <a:rPr lang="en-US" dirty="0" smtClean="0"/>
              <a:t>How Smart is this goal?</a:t>
            </a:r>
          </a:p>
        </p:txBody>
      </p:sp>
      <p:graphicFrame>
        <p:nvGraphicFramePr>
          <p:cNvPr id="6" name="Table 5"/>
          <p:cNvGraphicFramePr>
            <a:graphicFrameLocks noGrp="1"/>
          </p:cNvGraphicFramePr>
          <p:nvPr/>
        </p:nvGraphicFramePr>
        <p:xfrm>
          <a:off x="1295400" y="2514600"/>
          <a:ext cx="6781800" cy="3535364"/>
        </p:xfrm>
        <a:graphic>
          <a:graphicData uri="http://schemas.openxmlformats.org/drawingml/2006/table">
            <a:tbl>
              <a:tblPr>
                <a:tableStyleId>{E8B1032C-EA38-4F05-BA0D-38AFFFC7BED3}</a:tableStyleId>
              </a:tblPr>
              <a:tblGrid>
                <a:gridCol w="1736802"/>
                <a:gridCol w="5044998"/>
              </a:tblGrid>
              <a:tr h="1010104">
                <a:tc>
                  <a:txBody>
                    <a:bodyPr/>
                    <a:lstStyle/>
                    <a:p>
                      <a:pPr marL="0" marR="0" algn="ctr">
                        <a:spcBef>
                          <a:spcPts val="0"/>
                        </a:spcBef>
                        <a:spcAft>
                          <a:spcPts val="0"/>
                        </a:spcAft>
                      </a:pPr>
                      <a:r>
                        <a:rPr lang="en-US" sz="1800" dirty="0"/>
                        <a:t>Aspect of Goal Statement</a:t>
                      </a:r>
                      <a:endParaRPr lang="en-US" sz="1800" dirty="0">
                        <a:latin typeface="Times"/>
                        <a:ea typeface="Times"/>
                        <a:cs typeface="Times New Roman"/>
                      </a:endParaRPr>
                    </a:p>
                  </a:txBody>
                  <a:tcPr marL="68580" marR="68580" marT="0" marB="0"/>
                </a:tc>
                <a:tc>
                  <a:txBody>
                    <a:bodyPr/>
                    <a:lstStyle/>
                    <a:p>
                      <a:pPr marL="0" marR="0" algn="ctr">
                        <a:spcBef>
                          <a:spcPts val="0"/>
                        </a:spcBef>
                        <a:spcAft>
                          <a:spcPts val="0"/>
                        </a:spcAft>
                      </a:pPr>
                      <a:endParaRPr lang="en-US" sz="1600" kern="0" dirty="0" smtClean="0"/>
                    </a:p>
                    <a:p>
                      <a:pPr marL="0" marR="0" algn="ctr">
                        <a:spcBef>
                          <a:spcPts val="0"/>
                        </a:spcBef>
                        <a:spcAft>
                          <a:spcPts val="0"/>
                        </a:spcAft>
                      </a:pPr>
                      <a:r>
                        <a:rPr lang="en-US" sz="1600" kern="0" dirty="0" smtClean="0"/>
                        <a:t>Evidence</a:t>
                      </a:r>
                      <a:endParaRPr lang="en-US" sz="1600" b="1" kern="0" dirty="0">
                        <a:latin typeface="Calibri"/>
                        <a:ea typeface="Times New Roman"/>
                        <a:cs typeface="Times New Roman"/>
                      </a:endParaRPr>
                    </a:p>
                  </a:txBody>
                  <a:tcPr marL="68580" marR="68580" marT="0" marB="0"/>
                </a:tc>
              </a:tr>
              <a:tr h="505052">
                <a:tc>
                  <a:txBody>
                    <a:bodyPr/>
                    <a:lstStyle/>
                    <a:p>
                      <a:pPr marL="0" marR="0" algn="ctr">
                        <a:spcBef>
                          <a:spcPts val="0"/>
                        </a:spcBef>
                        <a:spcAft>
                          <a:spcPts val="0"/>
                        </a:spcAft>
                      </a:pPr>
                      <a:r>
                        <a:rPr lang="en-US" sz="1200" dirty="0"/>
                        <a:t>Specific</a:t>
                      </a:r>
                      <a:endParaRPr lang="en-US" sz="1200" dirty="0">
                        <a:latin typeface="Times"/>
                        <a:ea typeface="Times"/>
                        <a:cs typeface="Times New Roman"/>
                      </a:endParaRPr>
                    </a:p>
                  </a:txBody>
                  <a:tcPr marL="68580" marR="68580" marT="0" marB="0"/>
                </a:tc>
                <a:tc>
                  <a:txBody>
                    <a:bodyPr/>
                    <a:lstStyle/>
                    <a:p>
                      <a:pPr marL="0" marR="0">
                        <a:spcBef>
                          <a:spcPts val="0"/>
                        </a:spcBef>
                        <a:spcAft>
                          <a:spcPts val="0"/>
                        </a:spcAft>
                      </a:pPr>
                      <a:endParaRPr lang="en-US" sz="1200" dirty="0">
                        <a:latin typeface="Times"/>
                        <a:ea typeface="Times"/>
                        <a:cs typeface="Times New Roman"/>
                      </a:endParaRPr>
                    </a:p>
                  </a:txBody>
                  <a:tcPr marL="68580" marR="68580" marT="0" marB="0"/>
                </a:tc>
              </a:tr>
              <a:tr h="505052">
                <a:tc>
                  <a:txBody>
                    <a:bodyPr/>
                    <a:lstStyle/>
                    <a:p>
                      <a:pPr marL="0" marR="0" algn="ctr">
                        <a:spcBef>
                          <a:spcPts val="0"/>
                        </a:spcBef>
                        <a:spcAft>
                          <a:spcPts val="0"/>
                        </a:spcAft>
                      </a:pPr>
                      <a:r>
                        <a:rPr lang="en-US" sz="1200" dirty="0"/>
                        <a:t>Measurable</a:t>
                      </a:r>
                      <a:endParaRPr lang="en-US" sz="1200" dirty="0">
                        <a:latin typeface="Times"/>
                        <a:ea typeface="Times"/>
                        <a:cs typeface="Times New Roman"/>
                      </a:endParaRPr>
                    </a:p>
                  </a:txBody>
                  <a:tcPr marL="68580" marR="68580" marT="0" marB="0"/>
                </a:tc>
                <a:tc>
                  <a:txBody>
                    <a:bodyPr/>
                    <a:lstStyle/>
                    <a:p>
                      <a:pPr marL="0" marR="0">
                        <a:spcBef>
                          <a:spcPts val="0"/>
                        </a:spcBef>
                        <a:spcAft>
                          <a:spcPts val="0"/>
                        </a:spcAft>
                      </a:pPr>
                      <a:endParaRPr lang="en-US" sz="1200" dirty="0">
                        <a:latin typeface="Times"/>
                        <a:ea typeface="Times"/>
                        <a:cs typeface="Times New Roman"/>
                      </a:endParaRPr>
                    </a:p>
                  </a:txBody>
                  <a:tcPr marL="68580" marR="68580" marT="0" marB="0"/>
                </a:tc>
              </a:tr>
              <a:tr h="505052">
                <a:tc>
                  <a:txBody>
                    <a:bodyPr/>
                    <a:lstStyle/>
                    <a:p>
                      <a:pPr marL="0" marR="0" algn="ctr">
                        <a:spcBef>
                          <a:spcPts val="0"/>
                        </a:spcBef>
                        <a:spcAft>
                          <a:spcPts val="0"/>
                        </a:spcAft>
                      </a:pPr>
                      <a:r>
                        <a:rPr lang="en-US" sz="1200" dirty="0"/>
                        <a:t>Appropriate</a:t>
                      </a:r>
                      <a:endParaRPr lang="en-US" sz="1200" dirty="0">
                        <a:latin typeface="Times"/>
                        <a:ea typeface="Times"/>
                        <a:cs typeface="Times New Roman"/>
                      </a:endParaRPr>
                    </a:p>
                  </a:txBody>
                  <a:tcPr marL="68580" marR="68580" marT="0" marB="0"/>
                </a:tc>
                <a:tc>
                  <a:txBody>
                    <a:bodyPr/>
                    <a:lstStyle/>
                    <a:p>
                      <a:pPr marL="0" marR="0">
                        <a:spcBef>
                          <a:spcPts val="0"/>
                        </a:spcBef>
                        <a:spcAft>
                          <a:spcPts val="0"/>
                        </a:spcAft>
                      </a:pPr>
                      <a:endParaRPr lang="en-US" sz="1200" dirty="0">
                        <a:latin typeface="Times"/>
                        <a:ea typeface="Times"/>
                        <a:cs typeface="Times New Roman"/>
                      </a:endParaRPr>
                    </a:p>
                  </a:txBody>
                  <a:tcPr marL="68580" marR="68580" marT="0" marB="0"/>
                </a:tc>
              </a:tr>
              <a:tr h="505052">
                <a:tc>
                  <a:txBody>
                    <a:bodyPr/>
                    <a:lstStyle/>
                    <a:p>
                      <a:pPr marL="0" marR="0" algn="ctr">
                        <a:spcBef>
                          <a:spcPts val="0"/>
                        </a:spcBef>
                        <a:spcAft>
                          <a:spcPts val="0"/>
                        </a:spcAft>
                      </a:pPr>
                      <a:r>
                        <a:rPr lang="en-US" sz="1200" dirty="0"/>
                        <a:t>Realistic</a:t>
                      </a:r>
                      <a:endParaRPr lang="en-US" sz="1200" dirty="0">
                        <a:latin typeface="Times"/>
                        <a:ea typeface="Times"/>
                        <a:cs typeface="Times New Roman"/>
                      </a:endParaRPr>
                    </a:p>
                  </a:txBody>
                  <a:tcPr marL="68580" marR="68580" marT="0" marB="0"/>
                </a:tc>
                <a:tc>
                  <a:txBody>
                    <a:bodyPr/>
                    <a:lstStyle/>
                    <a:p>
                      <a:pPr marL="0" marR="0">
                        <a:spcBef>
                          <a:spcPts val="0"/>
                        </a:spcBef>
                        <a:spcAft>
                          <a:spcPts val="0"/>
                        </a:spcAft>
                      </a:pPr>
                      <a:endParaRPr lang="en-US" sz="1200" dirty="0">
                        <a:latin typeface="Times"/>
                        <a:ea typeface="Times"/>
                        <a:cs typeface="Times New Roman"/>
                      </a:endParaRPr>
                    </a:p>
                  </a:txBody>
                  <a:tcPr marL="68580" marR="68580" marT="0" marB="0"/>
                </a:tc>
              </a:tr>
              <a:tr h="505052">
                <a:tc>
                  <a:txBody>
                    <a:bodyPr/>
                    <a:lstStyle/>
                    <a:p>
                      <a:pPr marL="0" marR="0" algn="ctr">
                        <a:spcBef>
                          <a:spcPts val="0"/>
                        </a:spcBef>
                        <a:spcAft>
                          <a:spcPts val="0"/>
                        </a:spcAft>
                      </a:pPr>
                      <a:r>
                        <a:rPr lang="en-US" sz="1200" dirty="0"/>
                        <a:t>Time-Bound</a:t>
                      </a:r>
                      <a:endParaRPr lang="en-US" sz="1200" dirty="0">
                        <a:latin typeface="Times"/>
                        <a:ea typeface="Times"/>
                        <a:cs typeface="Times New Roman"/>
                      </a:endParaRPr>
                    </a:p>
                  </a:txBody>
                  <a:tcPr marL="68580" marR="68580" marT="0" marB="0"/>
                </a:tc>
                <a:tc>
                  <a:txBody>
                    <a:bodyPr/>
                    <a:lstStyle/>
                    <a:p>
                      <a:pPr marL="0" marR="0">
                        <a:spcBef>
                          <a:spcPts val="0"/>
                        </a:spcBef>
                        <a:spcAft>
                          <a:spcPts val="0"/>
                        </a:spcAft>
                      </a:pPr>
                      <a:endParaRPr lang="en-US" sz="1200" dirty="0">
                        <a:latin typeface="Times"/>
                        <a:ea typeface="Times"/>
                        <a:cs typeface="Times New Roman"/>
                      </a:endParaRPr>
                    </a:p>
                  </a:txBody>
                  <a:tcPr marL="68580" marR="68580" marT="0" marB="0"/>
                </a:tc>
              </a:tr>
            </a:tbl>
          </a:graphicData>
        </a:graphic>
      </p:graphicFrame>
      <p:sp>
        <p:nvSpPr>
          <p:cNvPr id="19482" name="Rectangle 5"/>
          <p:cNvSpPr>
            <a:spLocks noChangeArrowheads="1"/>
          </p:cNvSpPr>
          <p:nvPr/>
        </p:nvSpPr>
        <p:spPr bwMode="auto">
          <a:xfrm>
            <a:off x="304800" y="1524000"/>
            <a:ext cx="84137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eaLnBrk="0" hangingPunct="0">
              <a:defRPr>
                <a:solidFill>
                  <a:schemeClr val="tx1"/>
                </a:solidFill>
                <a:latin typeface="Arial" pitchFamily="34" charset="0"/>
                <a:ea typeface="MS Pゴシック" pitchFamily="-92" charset="-128"/>
              </a:defRPr>
            </a:lvl1pPr>
            <a:lvl2pPr marL="742950" indent="-285750" eaLnBrk="0" hangingPunct="0">
              <a:defRPr>
                <a:solidFill>
                  <a:schemeClr val="tx1"/>
                </a:solidFill>
                <a:latin typeface="Arial" pitchFamily="34" charset="0"/>
                <a:ea typeface="MS Pゴシック" pitchFamily="-92" charset="-128"/>
              </a:defRPr>
            </a:lvl2pPr>
            <a:lvl3pPr marL="1143000" indent="-228600" eaLnBrk="0" hangingPunct="0">
              <a:defRPr>
                <a:solidFill>
                  <a:schemeClr val="tx1"/>
                </a:solidFill>
                <a:latin typeface="Arial" pitchFamily="34" charset="0"/>
                <a:ea typeface="MS Pゴシック" pitchFamily="-92" charset="-128"/>
              </a:defRPr>
            </a:lvl3pPr>
            <a:lvl4pPr marL="1600200" indent="-228600" eaLnBrk="0" hangingPunct="0">
              <a:defRPr>
                <a:solidFill>
                  <a:schemeClr val="tx1"/>
                </a:solidFill>
                <a:latin typeface="Arial" pitchFamily="34" charset="0"/>
                <a:ea typeface="MS Pゴシック" pitchFamily="-92" charset="-128"/>
              </a:defRPr>
            </a:lvl4pPr>
            <a:lvl5pPr marL="2057400" indent="-228600" eaLnBrk="0" hangingPunct="0">
              <a:defRPr>
                <a:solidFill>
                  <a:schemeClr val="tx1"/>
                </a:solidFill>
                <a:latin typeface="Arial" pitchFamily="34" charset="0"/>
                <a:ea typeface="MS Pゴシック" pitchFamily="-92" charset="-128"/>
              </a:defRPr>
            </a:lvl5pPr>
            <a:lvl6pPr marL="2514600" indent="-228600" eaLnBrk="0" fontAlgn="base" hangingPunct="0">
              <a:spcBef>
                <a:spcPct val="0"/>
              </a:spcBef>
              <a:spcAft>
                <a:spcPct val="0"/>
              </a:spcAft>
              <a:defRPr>
                <a:solidFill>
                  <a:schemeClr val="tx1"/>
                </a:solidFill>
                <a:latin typeface="Arial" pitchFamily="34" charset="0"/>
                <a:ea typeface="MS Pゴシック" pitchFamily="-92" charset="-128"/>
              </a:defRPr>
            </a:lvl6pPr>
            <a:lvl7pPr marL="2971800" indent="-228600" eaLnBrk="0" fontAlgn="base" hangingPunct="0">
              <a:spcBef>
                <a:spcPct val="0"/>
              </a:spcBef>
              <a:spcAft>
                <a:spcPct val="0"/>
              </a:spcAft>
              <a:defRPr>
                <a:solidFill>
                  <a:schemeClr val="tx1"/>
                </a:solidFill>
                <a:latin typeface="Arial" pitchFamily="34" charset="0"/>
                <a:ea typeface="MS Pゴシック" pitchFamily="-92" charset="-128"/>
              </a:defRPr>
            </a:lvl7pPr>
            <a:lvl8pPr marL="3429000" indent="-228600" eaLnBrk="0" fontAlgn="base" hangingPunct="0">
              <a:spcBef>
                <a:spcPct val="0"/>
              </a:spcBef>
              <a:spcAft>
                <a:spcPct val="0"/>
              </a:spcAft>
              <a:defRPr>
                <a:solidFill>
                  <a:schemeClr val="tx1"/>
                </a:solidFill>
                <a:latin typeface="Arial" pitchFamily="34" charset="0"/>
                <a:ea typeface="MS Pゴシック" pitchFamily="-92" charset="-128"/>
              </a:defRPr>
            </a:lvl8pPr>
            <a:lvl9pPr marL="3886200" indent="-228600" eaLnBrk="0" fontAlgn="base" hangingPunct="0">
              <a:spcBef>
                <a:spcPct val="0"/>
              </a:spcBef>
              <a:spcAft>
                <a:spcPct val="0"/>
              </a:spcAft>
              <a:defRPr>
                <a:solidFill>
                  <a:schemeClr val="tx1"/>
                </a:solidFill>
                <a:latin typeface="Arial" pitchFamily="34" charset="0"/>
                <a:ea typeface="MS Pゴシック" pitchFamily="-92" charset="-128"/>
              </a:defRPr>
            </a:lvl9pPr>
          </a:lstStyle>
          <a:p>
            <a:pPr algn="ctr"/>
            <a:r>
              <a:rPr lang="en-US" altLang="en-US" sz="2400" b="1" dirty="0" smtClean="0">
                <a:ea typeface="Times" charset="0"/>
                <a:cs typeface="Times New Roman" pitchFamily="18" charset="0"/>
              </a:rPr>
              <a:t>Second Grade Sample</a:t>
            </a:r>
            <a:endParaRPr lang="en-US" altLang="en-US" sz="2400" b="1" dirty="0">
              <a:ea typeface="Times" charset="0"/>
              <a:cs typeface="Times New Roman" pitchFamily="18" charset="0"/>
            </a:endParaRPr>
          </a:p>
          <a:p>
            <a:pPr algn="ctr"/>
            <a:r>
              <a:rPr lang="en-US" altLang="en-US" dirty="0">
                <a:ea typeface="Times" charset="0"/>
                <a:cs typeface="Times New Roman" pitchFamily="18" charset="0"/>
              </a:rPr>
              <a:t>During this school year, my students will improve on word knowledge and oral reading fluency. </a:t>
            </a:r>
          </a:p>
        </p:txBody>
      </p:sp>
    </p:spTree>
    <p:extLst>
      <p:ext uri="{BB962C8B-B14F-4D97-AF65-F5344CB8AC3E}">
        <p14:creationId xmlns:p14="http://schemas.microsoft.com/office/powerpoint/2010/main" val="952557269"/>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oint Template New for Trainers">
  <a:themeElements>
    <a:clrScheme name="KSDE Template">
      <a:dk1>
        <a:srgbClr val="2F2B20"/>
      </a:dk1>
      <a:lt1>
        <a:srgbClr val="FFFFFF"/>
      </a:lt1>
      <a:dk2>
        <a:srgbClr val="0081C4"/>
      </a:dk2>
      <a:lt2>
        <a:srgbClr val="FFE098"/>
      </a:lt2>
      <a:accent1>
        <a:srgbClr val="FFAE37"/>
      </a:accent1>
      <a:accent2>
        <a:srgbClr val="75D1FF"/>
      </a:accent2>
      <a:accent3>
        <a:srgbClr val="FFE098"/>
      </a:accent3>
      <a:accent4>
        <a:srgbClr val="FFD08B"/>
      </a:accent4>
      <a:accent5>
        <a:srgbClr val="C89F5D"/>
      </a:accent5>
      <a:accent6>
        <a:srgbClr val="B1A089"/>
      </a:accent6>
      <a:hlink>
        <a:srgbClr val="0081C4"/>
      </a:hlink>
      <a:folHlink>
        <a:srgbClr val="0045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1462</TotalTime>
  <Words>1787</Words>
  <Application>Microsoft Office PowerPoint</Application>
  <PresentationFormat>On-screen Show (4:3)</PresentationFormat>
  <Paragraphs>193</Paragraphs>
  <Slides>16</Slides>
  <Notes>15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PowerPoint Template New for Trainers</vt:lpstr>
      <vt:lpstr>SMART GOALS: Student Achievement Goal Setting:  An Option for Connecting Teacher Performance to Academic Progress</vt:lpstr>
      <vt:lpstr>What is student achievement goal setting?</vt:lpstr>
      <vt:lpstr>What are the purposes of Student Achievement Goal Setting?</vt:lpstr>
      <vt:lpstr>Step 1:  Determining Needs</vt:lpstr>
      <vt:lpstr>Step 2:  Creating SMART Goals</vt:lpstr>
      <vt:lpstr>What is a  student achievement goal?</vt:lpstr>
      <vt:lpstr>Writing a SMART Goal</vt:lpstr>
      <vt:lpstr>Sample SMART Goal</vt:lpstr>
      <vt:lpstr>How Smart is this goal?</vt:lpstr>
      <vt:lpstr>Step 3:  Create and Implement Strategies</vt:lpstr>
      <vt:lpstr>Step 4:  Monitoring Student Progress and Making Adjustments</vt:lpstr>
      <vt:lpstr>Step 5:  Determining Goal Attainment</vt:lpstr>
      <vt:lpstr>What does research say about goal setting for student achievement?</vt:lpstr>
      <vt:lpstr>Common Challenges</vt:lpstr>
      <vt:lpstr>Setting student achievement goals…</vt:lpstr>
      <vt:lpstr>A Special Thank You…</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Kevin</dc:creator>
  <cp:lastModifiedBy>Tamra L. Mitchell</cp:lastModifiedBy>
  <cp:revision>119</cp:revision>
  <cp:lastPrinted>2010-09-03T13:04:00Z</cp:lastPrinted>
  <dcterms:created xsi:type="dcterms:W3CDTF">2010-04-25T22:05:09Z</dcterms:created>
  <dcterms:modified xsi:type="dcterms:W3CDTF">2014-11-12T19:04:57Z</dcterms:modified>
</cp:coreProperties>
</file>