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0"/>
  </p:notesMasterIdLst>
  <p:sldIdLst>
    <p:sldId id="264" r:id="rId2"/>
    <p:sldId id="263" r:id="rId3"/>
    <p:sldId id="262" r:id="rId4"/>
    <p:sldId id="261" r:id="rId5"/>
    <p:sldId id="260" r:id="rId6"/>
    <p:sldId id="259" r:id="rId7"/>
    <p:sldId id="258" r:id="rId8"/>
    <p:sldId id="257" r:id="rId9"/>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1926" y="72"/>
      </p:cViewPr>
      <p:guideLst>
        <p:guide orient="horz" pos="2160"/>
        <p:guide pos="2880"/>
      </p:guideLst>
    </p:cSldViewPr>
  </p:slideViewPr>
  <p:notesTextViewPr>
    <p:cViewPr>
      <p:scale>
        <a:sx n="100" d="100"/>
        <a:sy n="100" d="100"/>
      </p:scale>
      <p:origin x="0" y="0"/>
    </p:cViewPr>
  </p:notesTextViewPr>
  <p:notesViewPr>
    <p:cSldViewPr>
      <p:cViewPr varScale="1">
        <p:scale>
          <a:sx n="74" d="100"/>
          <a:sy n="74" d="100"/>
        </p:scale>
        <p:origin x="392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DA53978-D139-8A78-5859-95ADFF95AEA7}"/>
              </a:ext>
            </a:extLst>
          </p:cNvPr>
          <p:cNvSpPr>
            <a:spLocks noGrp="1"/>
          </p:cNvSpPr>
          <p:nvPr>
            <p:ph type="hdr" sz="quarter"/>
          </p:nvPr>
        </p:nvSpPr>
        <p:spPr>
          <a:xfrm>
            <a:off x="0" y="0"/>
            <a:ext cx="3170238" cy="479425"/>
          </a:xfrm>
          <a:prstGeom prst="rect">
            <a:avLst/>
          </a:prstGeom>
        </p:spPr>
        <p:txBody>
          <a:bodyPr vert="horz" lIns="95894" tIns="47947" rIns="95894" bIns="47947" rtlCol="0"/>
          <a:lstStyle>
            <a:lvl1pPr algn="l" fontAlgn="auto">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55A0E755-B410-65AE-6C93-264B4924995E}"/>
              </a:ext>
            </a:extLst>
          </p:cNvPr>
          <p:cNvSpPr>
            <a:spLocks noGrp="1"/>
          </p:cNvSpPr>
          <p:nvPr>
            <p:ph type="dt" idx="1"/>
          </p:nvPr>
        </p:nvSpPr>
        <p:spPr>
          <a:xfrm>
            <a:off x="4143375" y="0"/>
            <a:ext cx="3170238" cy="479425"/>
          </a:xfrm>
          <a:prstGeom prst="rect">
            <a:avLst/>
          </a:prstGeom>
        </p:spPr>
        <p:txBody>
          <a:bodyPr vert="horz" lIns="95894" tIns="47947" rIns="95894" bIns="47947" rtlCol="0"/>
          <a:lstStyle>
            <a:lvl1pPr algn="r" fontAlgn="auto">
              <a:spcBef>
                <a:spcPts val="0"/>
              </a:spcBef>
              <a:spcAft>
                <a:spcPts val="0"/>
              </a:spcAft>
              <a:defRPr sz="1200">
                <a:latin typeface="+mn-lt"/>
              </a:defRPr>
            </a:lvl1pPr>
          </a:lstStyle>
          <a:p>
            <a:pPr>
              <a:defRPr/>
            </a:pPr>
            <a:fld id="{EDBABFDB-3C9D-4975-8DB3-9C9B33E83CE5}" type="datetimeFigureOut">
              <a:rPr lang="en-US"/>
              <a:pPr>
                <a:defRPr/>
              </a:pPr>
              <a:t>12/10/2024</a:t>
            </a:fld>
            <a:endParaRPr lang="en-US"/>
          </a:p>
        </p:txBody>
      </p:sp>
      <p:sp>
        <p:nvSpPr>
          <p:cNvPr id="4" name="Slide Image Placeholder 3">
            <a:extLst>
              <a:ext uri="{FF2B5EF4-FFF2-40B4-BE49-F238E27FC236}">
                <a16:creationId xmlns:a16="http://schemas.microsoft.com/office/drawing/2014/main" id="{14E30D11-5988-1A0E-DE95-B9BA0331C159}"/>
              </a:ext>
            </a:extLst>
          </p:cNvPr>
          <p:cNvSpPr>
            <a:spLocks noGrp="1" noRot="1" noChangeAspect="1"/>
          </p:cNvSpPr>
          <p:nvPr>
            <p:ph type="sldImg" idx="2"/>
          </p:nvPr>
        </p:nvSpPr>
        <p:spPr>
          <a:xfrm>
            <a:off x="1257300" y="719138"/>
            <a:ext cx="4802188" cy="3600450"/>
          </a:xfrm>
          <a:prstGeom prst="rect">
            <a:avLst/>
          </a:prstGeom>
          <a:noFill/>
          <a:ln w="12700">
            <a:solidFill>
              <a:prstClr val="black"/>
            </a:solidFill>
          </a:ln>
        </p:spPr>
        <p:txBody>
          <a:bodyPr vert="horz" lIns="95894" tIns="47947" rIns="95894" bIns="47947" rtlCol="0" anchor="ctr"/>
          <a:lstStyle/>
          <a:p>
            <a:pPr lvl="0"/>
            <a:endParaRPr lang="en-US" noProof="0"/>
          </a:p>
        </p:txBody>
      </p:sp>
      <p:sp>
        <p:nvSpPr>
          <p:cNvPr id="5" name="Notes Placeholder 4">
            <a:extLst>
              <a:ext uri="{FF2B5EF4-FFF2-40B4-BE49-F238E27FC236}">
                <a16:creationId xmlns:a16="http://schemas.microsoft.com/office/drawing/2014/main" id="{3C23E020-EC92-C64E-F353-B730AF54B840}"/>
              </a:ext>
            </a:extLst>
          </p:cNvPr>
          <p:cNvSpPr>
            <a:spLocks noGrp="1"/>
          </p:cNvSpPr>
          <p:nvPr>
            <p:ph type="body" sz="quarter" idx="3"/>
          </p:nvPr>
        </p:nvSpPr>
        <p:spPr>
          <a:xfrm>
            <a:off x="731838" y="4560888"/>
            <a:ext cx="5851525" cy="4319587"/>
          </a:xfrm>
          <a:prstGeom prst="rect">
            <a:avLst/>
          </a:prstGeom>
        </p:spPr>
        <p:txBody>
          <a:bodyPr vert="horz" lIns="95894" tIns="47947" rIns="95894" bIns="47947"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D2226E7-910F-34DE-C815-FE25BEB9EF45}"/>
              </a:ext>
            </a:extLst>
          </p:cNvPr>
          <p:cNvSpPr>
            <a:spLocks noGrp="1"/>
          </p:cNvSpPr>
          <p:nvPr>
            <p:ph type="ftr" sz="quarter" idx="4"/>
          </p:nvPr>
        </p:nvSpPr>
        <p:spPr>
          <a:xfrm>
            <a:off x="0" y="9120188"/>
            <a:ext cx="3170238" cy="479425"/>
          </a:xfrm>
          <a:prstGeom prst="rect">
            <a:avLst/>
          </a:prstGeom>
        </p:spPr>
        <p:txBody>
          <a:bodyPr vert="horz" lIns="95894" tIns="47947" rIns="95894" bIns="47947"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B8CB5DA9-6900-614B-E219-9233CB2BA942}"/>
              </a:ext>
            </a:extLst>
          </p:cNvPr>
          <p:cNvSpPr>
            <a:spLocks noGrp="1"/>
          </p:cNvSpPr>
          <p:nvPr>
            <p:ph type="sldNum" sz="quarter" idx="5"/>
          </p:nvPr>
        </p:nvSpPr>
        <p:spPr>
          <a:xfrm>
            <a:off x="4143375" y="9120188"/>
            <a:ext cx="3170238" cy="479425"/>
          </a:xfrm>
          <a:prstGeom prst="rect">
            <a:avLst/>
          </a:prstGeom>
        </p:spPr>
        <p:txBody>
          <a:bodyPr vert="horz" wrap="square" lIns="95894" tIns="47947" rIns="95894" bIns="47947" numCol="1" anchor="b" anchorCtr="0" compatLnSpc="1">
            <a:prstTxWarp prst="textNoShape">
              <a:avLst/>
            </a:prstTxWarp>
          </a:bodyPr>
          <a:lstStyle>
            <a:lvl1pPr algn="r">
              <a:defRPr sz="1200">
                <a:latin typeface="Calibri" panose="020F0502020204030204" pitchFamily="34" charset="0"/>
              </a:defRPr>
            </a:lvl1pPr>
          </a:lstStyle>
          <a:p>
            <a:fld id="{240EE4E1-578B-4A9E-BF24-5E86C0AF3A8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71123BAB-2173-0334-8BD1-97EDC96903DB}"/>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10ECAF5-9A8C-4460-BD1D-821E0DF4C0A3}"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
        <p:nvSpPr>
          <p:cNvPr id="19459" name="Rectangle 2">
            <a:extLst>
              <a:ext uri="{FF2B5EF4-FFF2-40B4-BE49-F238E27FC236}">
                <a16:creationId xmlns:a16="http://schemas.microsoft.com/office/drawing/2014/main" id="{712D68BD-4B42-8A5D-861C-97A6509789A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0" name="Rectangle 3">
            <a:extLst>
              <a:ext uri="{FF2B5EF4-FFF2-40B4-BE49-F238E27FC236}">
                <a16:creationId xmlns:a16="http://schemas.microsoft.com/office/drawing/2014/main" id="{ED71C36E-09B3-2B8E-A324-30041AFC321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3C8C1DBE-397C-6375-3E12-80F52B2AECF2}"/>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0ABFE51-A187-4851-8BEA-6D658BBDEE66}"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
        <p:nvSpPr>
          <p:cNvPr id="20483" name="Rectangle 2">
            <a:extLst>
              <a:ext uri="{FF2B5EF4-FFF2-40B4-BE49-F238E27FC236}">
                <a16:creationId xmlns:a16="http://schemas.microsoft.com/office/drawing/2014/main" id="{639CAC73-02FD-8776-6304-2E248BF7DAF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4" name="Rectangle 3">
            <a:extLst>
              <a:ext uri="{FF2B5EF4-FFF2-40B4-BE49-F238E27FC236}">
                <a16:creationId xmlns:a16="http://schemas.microsoft.com/office/drawing/2014/main" id="{547DB696-8643-5147-8A41-CCFDAC1996C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The idea is not to be familiar with all cultures of the world, but with as much as possible about those you are communicating with.  Unexpected gaffes may cause mistrust or hesitation to share information.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245002A4-5C99-BB6D-4521-E75B2733E969}"/>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CFA1217-E422-45B2-9CAA-EC900CA9EA45}"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
        <p:nvSpPr>
          <p:cNvPr id="21507" name="Rectangle 2">
            <a:extLst>
              <a:ext uri="{FF2B5EF4-FFF2-40B4-BE49-F238E27FC236}">
                <a16:creationId xmlns:a16="http://schemas.microsoft.com/office/drawing/2014/main" id="{D14D71CE-814B-D031-43BF-6B23015547E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8" name="Rectangle 3">
            <a:extLst>
              <a:ext uri="{FF2B5EF4-FFF2-40B4-BE49-F238E27FC236}">
                <a16:creationId xmlns:a16="http://schemas.microsoft.com/office/drawing/2014/main" id="{46C63723-4BD5-5F77-3233-844F68C0CDD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Vague modifier = a few good men.  Somewhat, many, etc. </a:t>
            </a:r>
          </a:p>
          <a:p>
            <a:pPr eaLnBrk="1" hangingPunct="1">
              <a:spcBef>
                <a:spcPct val="0"/>
              </a:spcBef>
            </a:pPr>
            <a:r>
              <a:rPr lang="en-US" altLang="en-US"/>
              <a:t>Positive phrasing = remember to brush NOT, don’t forget to brush</a:t>
            </a:r>
          </a:p>
          <a:p>
            <a:pPr eaLnBrk="1" hangingPunct="1">
              <a:spcBef>
                <a:spcPct val="0"/>
              </a:spcBef>
            </a:pPr>
            <a:r>
              <a:rPr lang="en-US" altLang="en-US"/>
              <a:t>Contractions = did you say “can” or “can’t”, will not = won’t (why?)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16B59041-0C7F-9CC9-EEEB-8C69DDE2F79B}"/>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DB51E0A-5A0B-4298-AFB5-178B2B07CA58}"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
        <p:nvSpPr>
          <p:cNvPr id="22531" name="Rectangle 2">
            <a:extLst>
              <a:ext uri="{FF2B5EF4-FFF2-40B4-BE49-F238E27FC236}">
                <a16:creationId xmlns:a16="http://schemas.microsoft.com/office/drawing/2014/main" id="{E1E03ABE-CBD6-9836-4061-1C72147A63D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2" name="Rectangle 3">
            <a:extLst>
              <a:ext uri="{FF2B5EF4-FFF2-40B4-BE49-F238E27FC236}">
                <a16:creationId xmlns:a16="http://schemas.microsoft.com/office/drawing/2014/main" id="{BB578986-555D-EBAF-E580-07DD9D55643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1D569346-AFE6-132C-B114-7E2FC952F2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9F71FC7D-100D-E679-2F3E-E9B578F576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55BBC843-5335-C266-E8A0-802B51713FF0}"/>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906F78A-90A2-4A8B-BF82-7521DD372941}"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6B891D1B-3BEB-C07C-D816-4FA382C6EE1D}"/>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E2F6CCF-DCD5-4E59-BCAC-70686EDAEC0B}"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
        <p:nvSpPr>
          <p:cNvPr id="24579" name="Rectangle 2">
            <a:extLst>
              <a:ext uri="{FF2B5EF4-FFF2-40B4-BE49-F238E27FC236}">
                <a16:creationId xmlns:a16="http://schemas.microsoft.com/office/drawing/2014/main" id="{BCD8C4FD-3D91-8FC3-A293-A5E96428C9D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0" name="Rectangle 3">
            <a:extLst>
              <a:ext uri="{FF2B5EF4-FFF2-40B4-BE49-F238E27FC236}">
                <a16:creationId xmlns:a16="http://schemas.microsoft.com/office/drawing/2014/main" id="{F05E1872-E8D5-1495-4FA8-63EB7B4D5E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336DD430-9523-C843-DC72-B20BEFE6728D}"/>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6835663-25BE-440D-8566-1E25929993D2}"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
        <p:nvSpPr>
          <p:cNvPr id="25603" name="Rectangle 2">
            <a:extLst>
              <a:ext uri="{FF2B5EF4-FFF2-40B4-BE49-F238E27FC236}">
                <a16:creationId xmlns:a16="http://schemas.microsoft.com/office/drawing/2014/main" id="{CE3FBC7A-B734-F7BE-448C-31C35AAA643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4" name="Rectangle 3">
            <a:extLst>
              <a:ext uri="{FF2B5EF4-FFF2-40B4-BE49-F238E27FC236}">
                <a16:creationId xmlns:a16="http://schemas.microsoft.com/office/drawing/2014/main" id="{27BE6B1A-F6BE-DD4D-2804-F657964212F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6CEDD7B-E4F8-A669-E8E1-123297922150}"/>
              </a:ext>
            </a:extLst>
          </p:cNvPr>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Rectangle 2">
            <a:extLst>
              <a:ext uri="{FF2B5EF4-FFF2-40B4-BE49-F238E27FC236}">
                <a16:creationId xmlns:a16="http://schemas.microsoft.com/office/drawing/2014/main" id="{99338E83-28FA-6001-AAED-E15E241925E6}"/>
              </a:ext>
            </a:extLst>
          </p:cNvPr>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a:extLst>
              <a:ext uri="{FF2B5EF4-FFF2-40B4-BE49-F238E27FC236}">
                <a16:creationId xmlns:a16="http://schemas.microsoft.com/office/drawing/2014/main" id="{F44B0328-834D-6962-DE4D-990740FF0DC4}"/>
              </a:ext>
            </a:extLst>
          </p:cNvPr>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dirty="0"/>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
        <p:nvSpPr>
          <p:cNvPr id="6" name="Footer Placeholder 16">
            <a:extLst>
              <a:ext uri="{FF2B5EF4-FFF2-40B4-BE49-F238E27FC236}">
                <a16:creationId xmlns:a16="http://schemas.microsoft.com/office/drawing/2014/main" id="{55543AC5-8032-D69B-E838-501B97D70E37}"/>
              </a:ext>
            </a:extLst>
          </p:cNvPr>
          <p:cNvSpPr>
            <a:spLocks noGrp="1"/>
          </p:cNvSpPr>
          <p:nvPr>
            <p:ph type="ftr" sz="quarter" idx="11"/>
          </p:nvPr>
        </p:nvSpPr>
        <p:spPr>
          <a:xfrm>
            <a:off x="2085975" y="236538"/>
            <a:ext cx="5867400" cy="365125"/>
          </a:xfrm>
        </p:spPr>
        <p:txBody>
          <a:bodyPr/>
          <a:lstStyle>
            <a:lvl1pPr algn="r">
              <a:defRPr>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pPr>
              <a:defRPr/>
            </a:pPr>
            <a:r>
              <a:rPr lang="en-US" dirty="0"/>
              <a:t>June 16, 2010</a:t>
            </a:r>
          </a:p>
        </p:txBody>
      </p:sp>
      <p:sp>
        <p:nvSpPr>
          <p:cNvPr id="7" name="Slide Number Placeholder 28">
            <a:extLst>
              <a:ext uri="{FF2B5EF4-FFF2-40B4-BE49-F238E27FC236}">
                <a16:creationId xmlns:a16="http://schemas.microsoft.com/office/drawing/2014/main" id="{550066F4-AA06-2AE1-D880-C7AB5D6A483E}"/>
              </a:ext>
            </a:extLst>
          </p:cNvPr>
          <p:cNvSpPr>
            <a:spLocks noGrp="1"/>
          </p:cNvSpPr>
          <p:nvPr>
            <p:ph type="sldNum" sz="quarter" idx="12"/>
          </p:nvPr>
        </p:nvSpPr>
        <p:spPr>
          <a:xfrm>
            <a:off x="8001000" y="228600"/>
            <a:ext cx="838200" cy="381000"/>
          </a:xfrm>
        </p:spPr>
        <p:txBody>
          <a:bodyPr/>
          <a:lstStyle>
            <a:lvl1pPr>
              <a:defRPr>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fld id="{10AD417C-2743-42B4-B27A-522C10BF5E4C}" type="slidenum">
              <a:rPr lang="en-US" altLang="en-US" smtClean="0"/>
              <a:pPr/>
              <a:t>‹#›</a:t>
            </a:fld>
            <a:endParaRPr lang="en-US" altLang="en-US" dirty="0"/>
          </a:p>
        </p:txBody>
      </p:sp>
    </p:spTree>
    <p:extLst>
      <p:ext uri="{BB962C8B-B14F-4D97-AF65-F5344CB8AC3E}">
        <p14:creationId xmlns:p14="http://schemas.microsoft.com/office/powerpoint/2010/main" val="2000029300"/>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dirty="0"/>
              <a:t>Click to edit Master title style</a:t>
            </a:r>
          </a:p>
        </p:txBody>
      </p:sp>
      <p:sp>
        <p:nvSpPr>
          <p:cNvPr id="8" name="Content Placeholder 7"/>
          <p:cNvSpPr>
            <a:spLocks noGrp="1"/>
          </p:cNvSpPr>
          <p:nvPr>
            <p:ph sz="quarter" idx="1"/>
          </p:nvPr>
        </p:nvSpPr>
        <p:spPr>
          <a:xfrm>
            <a:off x="612648" y="1600200"/>
            <a:ext cx="8153400" cy="4495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a:extLst>
              <a:ext uri="{FF2B5EF4-FFF2-40B4-BE49-F238E27FC236}">
                <a16:creationId xmlns:a16="http://schemas.microsoft.com/office/drawing/2014/main" id="{0103FBE6-087F-DA91-1F1A-83F0EBCC8ADA}"/>
              </a:ext>
            </a:extLst>
          </p:cNvPr>
          <p:cNvSpPr>
            <a:spLocks noGrp="1"/>
          </p:cNvSpPr>
          <p:nvPr>
            <p:ph type="ftr" sz="quarter" idx="10"/>
          </p:nvPr>
        </p:nvSpPr>
        <p:spPr/>
        <p:txBody>
          <a:bodyPr/>
          <a:lstStyle>
            <a:lvl1pPr>
              <a:defRPr>
                <a:latin typeface="Open Sans Light" panose="020B0306030504020204" pitchFamily="34" charset="0"/>
                <a:ea typeface="Open Sans Light" panose="020B0306030504020204" pitchFamily="34" charset="0"/>
                <a:cs typeface="Open Sans Light" panose="020B0306030504020204" pitchFamily="34" charset="0"/>
              </a:defRPr>
            </a:lvl1pPr>
          </a:lstStyle>
          <a:p>
            <a:pPr>
              <a:defRPr/>
            </a:pPr>
            <a:r>
              <a:rPr lang="en-US" dirty="0"/>
              <a:t>June 16, 2010</a:t>
            </a:r>
          </a:p>
        </p:txBody>
      </p:sp>
      <p:sp>
        <p:nvSpPr>
          <p:cNvPr id="7" name="Slide Number Placeholder 6">
            <a:extLst>
              <a:ext uri="{FF2B5EF4-FFF2-40B4-BE49-F238E27FC236}">
                <a16:creationId xmlns:a16="http://schemas.microsoft.com/office/drawing/2014/main" id="{84D6A27A-802B-155A-78AF-E89159613EE2}"/>
              </a:ext>
            </a:extLst>
          </p:cNvPr>
          <p:cNvSpPr>
            <a:spLocks noGrp="1"/>
          </p:cNvSpPr>
          <p:nvPr>
            <p:ph type="sldNum" sz="quarter" idx="11"/>
          </p:nvPr>
        </p:nvSpPr>
        <p:spPr/>
        <p:txBody>
          <a:bodyPr/>
          <a:lstStyle>
            <a:lvl1pPr>
              <a:defRPr>
                <a:latin typeface="Open Sans Light" panose="020B0306030504020204" pitchFamily="34" charset="0"/>
                <a:ea typeface="Open Sans Light" panose="020B0306030504020204" pitchFamily="34" charset="0"/>
                <a:cs typeface="Open Sans Light" panose="020B0306030504020204" pitchFamily="34" charset="0"/>
              </a:defRPr>
            </a:lvl1pPr>
          </a:lstStyle>
          <a:p>
            <a:fld id="{E4B5D904-FBD7-4A82-BDC3-D277A9E9298A}" type="slidenum">
              <a:rPr lang="en-US" altLang="en-US" smtClean="0"/>
              <a:pPr/>
              <a:t>‹#›</a:t>
            </a:fld>
            <a:endParaRPr lang="en-US" altLang="en-US" dirty="0"/>
          </a:p>
        </p:txBody>
      </p:sp>
    </p:spTree>
    <p:extLst>
      <p:ext uri="{BB962C8B-B14F-4D97-AF65-F5344CB8AC3E}">
        <p14:creationId xmlns:p14="http://schemas.microsoft.com/office/powerpoint/2010/main" val="339799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75B6FFA-8635-BCB0-FB87-C949E97DC539}"/>
              </a:ext>
            </a:extLst>
          </p:cNvPr>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a:extLst>
              <a:ext uri="{FF2B5EF4-FFF2-40B4-BE49-F238E27FC236}">
                <a16:creationId xmlns:a16="http://schemas.microsoft.com/office/drawing/2014/main" id="{78F13618-25B6-0EB5-8154-76D6A192223A}"/>
              </a:ext>
            </a:extLst>
          </p:cNvPr>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a:extLst>
              <a:ext uri="{FF2B5EF4-FFF2-40B4-BE49-F238E27FC236}">
                <a16:creationId xmlns:a16="http://schemas.microsoft.com/office/drawing/2014/main" id="{F74B1E8C-9418-42B6-C8E6-0A0D055190C5}"/>
              </a:ext>
            </a:extLst>
          </p:cNvPr>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dirty="0"/>
              <a:t>Click to edit Master title style</a:t>
            </a:r>
          </a:p>
        </p:txBody>
      </p:sp>
      <p:sp>
        <p:nvSpPr>
          <p:cNvPr id="8" name="Slide Number Placeholder 12">
            <a:extLst>
              <a:ext uri="{FF2B5EF4-FFF2-40B4-BE49-F238E27FC236}">
                <a16:creationId xmlns:a16="http://schemas.microsoft.com/office/drawing/2014/main" id="{1A257500-CDF2-F74B-6328-D82A8EE0406B}"/>
              </a:ext>
            </a:extLst>
          </p:cNvPr>
          <p:cNvSpPr>
            <a:spLocks noGrp="1"/>
          </p:cNvSpPr>
          <p:nvPr>
            <p:ph type="sldNum" sz="quarter" idx="11"/>
          </p:nvPr>
        </p:nvSpPr>
        <p:spPr>
          <a:xfrm>
            <a:off x="0" y="1752600"/>
            <a:ext cx="1295400" cy="701675"/>
          </a:xfrm>
        </p:spPr>
        <p:txBody>
          <a:bodyPr>
            <a:noAutofit/>
          </a:bodyPr>
          <a:lstStyle>
            <a:lvl1pPr>
              <a:defRPr sz="2400">
                <a:latin typeface="Open Sans Light" panose="020B0306030504020204" pitchFamily="34" charset="0"/>
                <a:ea typeface="Open Sans Light" panose="020B0306030504020204" pitchFamily="34" charset="0"/>
                <a:cs typeface="Open Sans Light" panose="020B0306030504020204" pitchFamily="34" charset="0"/>
              </a:defRPr>
            </a:lvl1pPr>
          </a:lstStyle>
          <a:p>
            <a:fld id="{14F972F6-B98F-475D-9CA4-8033CB0C4416}" type="slidenum">
              <a:rPr lang="en-US" altLang="en-US" smtClean="0"/>
              <a:pPr/>
              <a:t>‹#›</a:t>
            </a:fld>
            <a:endParaRPr lang="en-US" altLang="en-US" dirty="0"/>
          </a:p>
        </p:txBody>
      </p:sp>
      <p:sp>
        <p:nvSpPr>
          <p:cNvPr id="9" name="Footer Placeholder 13">
            <a:extLst>
              <a:ext uri="{FF2B5EF4-FFF2-40B4-BE49-F238E27FC236}">
                <a16:creationId xmlns:a16="http://schemas.microsoft.com/office/drawing/2014/main" id="{8293E6AF-6E08-ABA8-C377-9074702C1BE9}"/>
              </a:ext>
            </a:extLst>
          </p:cNvPr>
          <p:cNvSpPr>
            <a:spLocks noGrp="1"/>
          </p:cNvSpPr>
          <p:nvPr>
            <p:ph type="ftr" sz="quarter" idx="12"/>
          </p:nvPr>
        </p:nvSpPr>
        <p:spPr/>
        <p:txBody>
          <a:bodyPr/>
          <a:lstStyle>
            <a:lvl1pPr>
              <a:defRPr>
                <a:latin typeface="Open Sans Light" panose="020B0306030504020204" pitchFamily="34" charset="0"/>
                <a:ea typeface="Open Sans Light" panose="020B0306030504020204" pitchFamily="34" charset="0"/>
                <a:cs typeface="Open Sans Light" panose="020B0306030504020204" pitchFamily="34" charset="0"/>
              </a:defRPr>
            </a:lvl1pPr>
          </a:lstStyle>
          <a:p>
            <a:pPr>
              <a:defRPr/>
            </a:pPr>
            <a:r>
              <a:rPr lang="en-US" dirty="0"/>
              <a:t>June 16, 2010</a:t>
            </a:r>
          </a:p>
        </p:txBody>
      </p:sp>
    </p:spTree>
    <p:extLst>
      <p:ext uri="{BB962C8B-B14F-4D97-AF65-F5344CB8AC3E}">
        <p14:creationId xmlns:p14="http://schemas.microsoft.com/office/powerpoint/2010/main" val="363653615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9">
            <a:extLst>
              <a:ext uri="{FF2B5EF4-FFF2-40B4-BE49-F238E27FC236}">
                <a16:creationId xmlns:a16="http://schemas.microsoft.com/office/drawing/2014/main" id="{D5BF865D-7793-2997-A2A7-52F76DE093AE}"/>
              </a:ext>
            </a:extLst>
          </p:cNvPr>
          <p:cNvSpPr>
            <a:spLocks noGrp="1"/>
          </p:cNvSpPr>
          <p:nvPr>
            <p:ph type="sldNum" sz="quarter" idx="11"/>
          </p:nvPr>
        </p:nvSpPr>
        <p:spPr/>
        <p:txBody>
          <a:bodyPr/>
          <a:lstStyle>
            <a:lvl1pPr>
              <a:defRPr>
                <a:latin typeface="Open Sans Light" panose="020B0306030504020204" pitchFamily="34" charset="0"/>
                <a:ea typeface="Open Sans Light" panose="020B0306030504020204" pitchFamily="34" charset="0"/>
                <a:cs typeface="Open Sans Light" panose="020B0306030504020204" pitchFamily="34" charset="0"/>
              </a:defRPr>
            </a:lvl1pPr>
          </a:lstStyle>
          <a:p>
            <a:fld id="{9EC03B8A-73B0-4491-9B29-2BFB57B4F474}" type="slidenum">
              <a:rPr lang="en-US" altLang="en-US" smtClean="0"/>
              <a:pPr/>
              <a:t>‹#›</a:t>
            </a:fld>
            <a:endParaRPr lang="en-US" altLang="en-US" dirty="0"/>
          </a:p>
        </p:txBody>
      </p:sp>
      <p:sp>
        <p:nvSpPr>
          <p:cNvPr id="5" name="Footer Placeholder 11">
            <a:extLst>
              <a:ext uri="{FF2B5EF4-FFF2-40B4-BE49-F238E27FC236}">
                <a16:creationId xmlns:a16="http://schemas.microsoft.com/office/drawing/2014/main" id="{482D6B04-C055-BBC3-625B-1976777E68EE}"/>
              </a:ext>
            </a:extLst>
          </p:cNvPr>
          <p:cNvSpPr>
            <a:spLocks noGrp="1"/>
          </p:cNvSpPr>
          <p:nvPr>
            <p:ph type="ftr" sz="quarter" idx="12"/>
          </p:nvPr>
        </p:nvSpPr>
        <p:spPr/>
        <p:txBody>
          <a:bodyPr rtlCol="0"/>
          <a:lstStyle>
            <a:lvl1pPr>
              <a:defRPr>
                <a:latin typeface="Open Sans Light" panose="020B0306030504020204" pitchFamily="34" charset="0"/>
                <a:ea typeface="Open Sans Light" panose="020B0306030504020204" pitchFamily="34" charset="0"/>
                <a:cs typeface="Open Sans Light" panose="020B0306030504020204" pitchFamily="34" charset="0"/>
              </a:defRPr>
            </a:lvl1pPr>
          </a:lstStyle>
          <a:p>
            <a:pPr>
              <a:defRPr/>
            </a:pPr>
            <a:r>
              <a:rPr lang="en-US" dirty="0"/>
              <a:t>June 16, 2010</a:t>
            </a:r>
          </a:p>
        </p:txBody>
      </p:sp>
    </p:spTree>
    <p:extLst>
      <p:ext uri="{BB962C8B-B14F-4D97-AF65-F5344CB8AC3E}">
        <p14:creationId xmlns:p14="http://schemas.microsoft.com/office/powerpoint/2010/main" val="408834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dirty="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dirty="0"/>
              <a:t>Click to edit Master text styles</a:t>
            </a:r>
          </a:p>
        </p:txBody>
      </p:sp>
      <p:sp>
        <p:nvSpPr>
          <p:cNvPr id="4" name="Slide Number Placeholder 11">
            <a:extLst>
              <a:ext uri="{FF2B5EF4-FFF2-40B4-BE49-F238E27FC236}">
                <a16:creationId xmlns:a16="http://schemas.microsoft.com/office/drawing/2014/main" id="{AA40AC1B-A7B1-C2AD-95DA-D5FCFF1859AF}"/>
              </a:ext>
            </a:extLst>
          </p:cNvPr>
          <p:cNvSpPr>
            <a:spLocks noGrp="1"/>
          </p:cNvSpPr>
          <p:nvPr>
            <p:ph type="sldNum" sz="quarter" idx="11"/>
          </p:nvPr>
        </p:nvSpPr>
        <p:spPr/>
        <p:txBody>
          <a:bodyPr/>
          <a:lstStyle>
            <a:lvl1pPr>
              <a:defRPr>
                <a:latin typeface="Open Sans Light" panose="020B0306030504020204" pitchFamily="34" charset="0"/>
                <a:ea typeface="Open Sans Light" panose="020B0306030504020204" pitchFamily="34" charset="0"/>
                <a:cs typeface="Open Sans Light" panose="020B0306030504020204" pitchFamily="34" charset="0"/>
              </a:defRPr>
            </a:lvl1pPr>
          </a:lstStyle>
          <a:p>
            <a:fld id="{0EEDBC1D-F83E-4D63-9CD4-C2F011C5F01B}" type="slidenum">
              <a:rPr lang="en-US" altLang="en-US" smtClean="0"/>
              <a:pPr/>
              <a:t>‹#›</a:t>
            </a:fld>
            <a:endParaRPr lang="en-US" altLang="en-US" dirty="0"/>
          </a:p>
        </p:txBody>
      </p:sp>
      <p:sp>
        <p:nvSpPr>
          <p:cNvPr id="5" name="Footer Placeholder 13">
            <a:extLst>
              <a:ext uri="{FF2B5EF4-FFF2-40B4-BE49-F238E27FC236}">
                <a16:creationId xmlns:a16="http://schemas.microsoft.com/office/drawing/2014/main" id="{36A00513-E016-7C9B-6A11-2AC920F2A7D3}"/>
              </a:ext>
            </a:extLst>
          </p:cNvPr>
          <p:cNvSpPr>
            <a:spLocks noGrp="1"/>
          </p:cNvSpPr>
          <p:nvPr>
            <p:ph type="ftr" sz="quarter" idx="12"/>
          </p:nvPr>
        </p:nvSpPr>
        <p:spPr/>
        <p:txBody>
          <a:bodyPr rtlCol="0"/>
          <a:lstStyle>
            <a:lvl1pPr>
              <a:defRPr>
                <a:latin typeface="Open Sans Light" panose="020B0306030504020204" pitchFamily="34" charset="0"/>
                <a:ea typeface="Open Sans Light" panose="020B0306030504020204" pitchFamily="34" charset="0"/>
                <a:cs typeface="Open Sans Light" panose="020B0306030504020204" pitchFamily="34" charset="0"/>
              </a:defRPr>
            </a:lvl1pPr>
          </a:lstStyle>
          <a:p>
            <a:pPr>
              <a:defRPr/>
            </a:pPr>
            <a:r>
              <a:rPr lang="en-US" dirty="0"/>
              <a:t>June 16, 2010</a:t>
            </a:r>
          </a:p>
        </p:txBody>
      </p:sp>
    </p:spTree>
    <p:extLst>
      <p:ext uri="{BB962C8B-B14F-4D97-AF65-F5344CB8AC3E}">
        <p14:creationId xmlns:p14="http://schemas.microsoft.com/office/powerpoint/2010/main" val="1410424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2">
            <a:extLst>
              <a:ext uri="{FF2B5EF4-FFF2-40B4-BE49-F238E27FC236}">
                <a16:creationId xmlns:a16="http://schemas.microsoft.com/office/drawing/2014/main" id="{843869E7-560C-1FC7-E561-FB997A05863F}"/>
              </a:ext>
            </a:extLst>
          </p:cNvPr>
          <p:cNvSpPr>
            <a:spLocks noGrp="1"/>
          </p:cNvSpPr>
          <p:nvPr>
            <p:ph type="ftr" sz="quarter" idx="11"/>
          </p:nvPr>
        </p:nvSpPr>
        <p:spPr/>
        <p:txBody>
          <a:bodyPr/>
          <a:lstStyle>
            <a:lvl1pPr>
              <a:defRPr>
                <a:latin typeface="Open Sans Light" panose="020B0306030504020204" pitchFamily="34" charset="0"/>
                <a:ea typeface="Open Sans Light" panose="020B0306030504020204" pitchFamily="34" charset="0"/>
                <a:cs typeface="Open Sans Light" panose="020B0306030504020204" pitchFamily="34" charset="0"/>
              </a:defRPr>
            </a:lvl1pPr>
          </a:lstStyle>
          <a:p>
            <a:pPr>
              <a:defRPr/>
            </a:pPr>
            <a:r>
              <a:rPr lang="en-US" dirty="0"/>
              <a:t>June 16, 2010</a:t>
            </a:r>
          </a:p>
        </p:txBody>
      </p:sp>
      <p:sp>
        <p:nvSpPr>
          <p:cNvPr id="5" name="Slide Number Placeholder 22">
            <a:extLst>
              <a:ext uri="{FF2B5EF4-FFF2-40B4-BE49-F238E27FC236}">
                <a16:creationId xmlns:a16="http://schemas.microsoft.com/office/drawing/2014/main" id="{EA36F2F3-35D6-1653-DF9F-8ECC1EEBA981}"/>
              </a:ext>
            </a:extLst>
          </p:cNvPr>
          <p:cNvSpPr>
            <a:spLocks noGrp="1"/>
          </p:cNvSpPr>
          <p:nvPr>
            <p:ph type="sldNum" sz="quarter" idx="12"/>
          </p:nvPr>
        </p:nvSpPr>
        <p:spPr/>
        <p:txBody>
          <a:bodyPr/>
          <a:lstStyle>
            <a:lvl1pPr>
              <a:defRPr>
                <a:latin typeface="Open Sans Light" panose="020B0306030504020204" pitchFamily="34" charset="0"/>
                <a:ea typeface="Open Sans Light" panose="020B0306030504020204" pitchFamily="34" charset="0"/>
                <a:cs typeface="Open Sans Light" panose="020B0306030504020204" pitchFamily="34" charset="0"/>
              </a:defRPr>
            </a:lvl1pPr>
          </a:lstStyle>
          <a:p>
            <a:fld id="{9CE4BA83-9B35-4D83-A29A-9069001520DC}" type="slidenum">
              <a:rPr lang="en-US" altLang="en-US" smtClean="0"/>
              <a:pPr/>
              <a:t>‹#›</a:t>
            </a:fld>
            <a:endParaRPr lang="en-US" altLang="en-US" dirty="0"/>
          </a:p>
        </p:txBody>
      </p:sp>
    </p:spTree>
    <p:extLst>
      <p:ext uri="{BB962C8B-B14F-4D97-AF65-F5344CB8AC3E}">
        <p14:creationId xmlns:p14="http://schemas.microsoft.com/office/powerpoint/2010/main" val="6398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9DDC3818-5A16-4C0C-AF2C-750AC4468306}"/>
              </a:ext>
            </a:extLst>
          </p:cNvPr>
          <p:cNvSpPr>
            <a:spLocks noGrp="1"/>
          </p:cNvSpPr>
          <p:nvPr>
            <p:ph type="ftr" sz="quarter" idx="11"/>
          </p:nvPr>
        </p:nvSpPr>
        <p:spPr/>
        <p:txBody>
          <a:bodyPr/>
          <a:lstStyle>
            <a:lvl1pPr>
              <a:defRPr>
                <a:latin typeface="Open Sans Light" panose="020B0306030504020204" pitchFamily="34" charset="0"/>
                <a:ea typeface="Open Sans Light" panose="020B0306030504020204" pitchFamily="34" charset="0"/>
                <a:cs typeface="Open Sans Light" panose="020B0306030504020204" pitchFamily="34" charset="0"/>
              </a:defRPr>
            </a:lvl1pPr>
          </a:lstStyle>
          <a:p>
            <a:pPr>
              <a:defRPr/>
            </a:pPr>
            <a:r>
              <a:rPr lang="en-US" dirty="0"/>
              <a:t>June 16, 2010</a:t>
            </a:r>
          </a:p>
        </p:txBody>
      </p:sp>
      <p:sp>
        <p:nvSpPr>
          <p:cNvPr id="4" name="Slide Number Placeholder 3">
            <a:extLst>
              <a:ext uri="{FF2B5EF4-FFF2-40B4-BE49-F238E27FC236}">
                <a16:creationId xmlns:a16="http://schemas.microsoft.com/office/drawing/2014/main" id="{1486EB37-8433-0C74-4EF7-92EE759C7C9B}"/>
              </a:ext>
            </a:extLst>
          </p:cNvPr>
          <p:cNvSpPr>
            <a:spLocks noGrp="1"/>
          </p:cNvSpPr>
          <p:nvPr>
            <p:ph type="sldNum" sz="quarter" idx="12"/>
          </p:nvPr>
        </p:nvSpPr>
        <p:spPr>
          <a:xfrm>
            <a:off x="0" y="6248400"/>
            <a:ext cx="533400" cy="381000"/>
          </a:xfrm>
        </p:spPr>
        <p:txBody>
          <a:bodyPr/>
          <a:lstStyle>
            <a:lvl1pPr>
              <a:defRPr>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fld id="{F67874A0-3AC8-42F7-B639-F83DACA782B4}" type="slidenum">
              <a:rPr lang="en-US" altLang="en-US" smtClean="0"/>
              <a:pPr/>
              <a:t>‹#›</a:t>
            </a:fld>
            <a:endParaRPr lang="en-US" altLang="en-US" dirty="0"/>
          </a:p>
        </p:txBody>
      </p:sp>
    </p:spTree>
    <p:extLst>
      <p:ext uri="{BB962C8B-B14F-4D97-AF65-F5344CB8AC3E}">
        <p14:creationId xmlns:p14="http://schemas.microsoft.com/office/powerpoint/2010/main" val="3783895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dirty="0"/>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atin typeface="Open Sans Light" panose="020B0306030504020204" pitchFamily="34" charset="0"/>
                <a:ea typeface="Open Sans Light" panose="020B0306030504020204" pitchFamily="34" charset="0"/>
                <a:cs typeface="Open Sans Light" panose="020B0306030504020204" pitchFamily="34" charset="0"/>
              </a:defRPr>
            </a:lvl1pPr>
            <a:lvl2pPr>
              <a:buNone/>
              <a:defRPr sz="1200"/>
            </a:lvl2pPr>
            <a:lvl3pPr>
              <a:buNone/>
              <a:defRPr sz="1000"/>
            </a:lvl3pPr>
            <a:lvl4pPr>
              <a:buNone/>
              <a:defRPr sz="900"/>
            </a:lvl4pPr>
            <a:lvl5pPr>
              <a:buNone/>
              <a:defRPr sz="900"/>
            </a:lvl5pPr>
          </a:lstStyle>
          <a:p>
            <a:pPr lvl="0"/>
            <a:r>
              <a:rPr lang="en-US" dirty="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2">
            <a:extLst>
              <a:ext uri="{FF2B5EF4-FFF2-40B4-BE49-F238E27FC236}">
                <a16:creationId xmlns:a16="http://schemas.microsoft.com/office/drawing/2014/main" id="{6CC5A7CF-CF78-CD3F-CAD2-7C4D1C9CB731}"/>
              </a:ext>
            </a:extLst>
          </p:cNvPr>
          <p:cNvSpPr>
            <a:spLocks noGrp="1"/>
          </p:cNvSpPr>
          <p:nvPr>
            <p:ph type="ftr" sz="quarter" idx="11"/>
          </p:nvPr>
        </p:nvSpPr>
        <p:spPr/>
        <p:txBody>
          <a:bodyPr/>
          <a:lstStyle>
            <a:lvl1pPr>
              <a:defRPr>
                <a:latin typeface="Open Sans Light" panose="020B0306030504020204" pitchFamily="34" charset="0"/>
                <a:ea typeface="Open Sans Light" panose="020B0306030504020204" pitchFamily="34" charset="0"/>
                <a:cs typeface="Open Sans Light" panose="020B0306030504020204" pitchFamily="34" charset="0"/>
              </a:defRPr>
            </a:lvl1pPr>
          </a:lstStyle>
          <a:p>
            <a:pPr>
              <a:defRPr/>
            </a:pPr>
            <a:r>
              <a:rPr lang="en-US" dirty="0"/>
              <a:t>June 16, 2010</a:t>
            </a:r>
          </a:p>
        </p:txBody>
      </p:sp>
      <p:sp>
        <p:nvSpPr>
          <p:cNvPr id="6" name="Slide Number Placeholder 22">
            <a:extLst>
              <a:ext uri="{FF2B5EF4-FFF2-40B4-BE49-F238E27FC236}">
                <a16:creationId xmlns:a16="http://schemas.microsoft.com/office/drawing/2014/main" id="{D3288810-F47C-4278-C65E-2F6F702E4143}"/>
              </a:ext>
            </a:extLst>
          </p:cNvPr>
          <p:cNvSpPr>
            <a:spLocks noGrp="1"/>
          </p:cNvSpPr>
          <p:nvPr>
            <p:ph type="sldNum" sz="quarter" idx="12"/>
          </p:nvPr>
        </p:nvSpPr>
        <p:spPr/>
        <p:txBody>
          <a:bodyPr/>
          <a:lstStyle>
            <a:lvl1pPr>
              <a:defRPr>
                <a:latin typeface="Open Sans Light" panose="020B0306030504020204" pitchFamily="34" charset="0"/>
                <a:ea typeface="Open Sans Light" panose="020B0306030504020204" pitchFamily="34" charset="0"/>
                <a:cs typeface="Open Sans Light" panose="020B0306030504020204" pitchFamily="34" charset="0"/>
              </a:defRPr>
            </a:lvl1pPr>
          </a:lstStyle>
          <a:p>
            <a:fld id="{C770534D-65C5-41D1-8895-811D67068CFB}" type="slidenum">
              <a:rPr lang="en-US" altLang="en-US" smtClean="0"/>
              <a:pPr/>
              <a:t>‹#›</a:t>
            </a:fld>
            <a:endParaRPr lang="en-US" altLang="en-US" dirty="0"/>
          </a:p>
        </p:txBody>
      </p:sp>
    </p:spTree>
    <p:extLst>
      <p:ext uri="{BB962C8B-B14F-4D97-AF65-F5344CB8AC3E}">
        <p14:creationId xmlns:p14="http://schemas.microsoft.com/office/powerpoint/2010/main" val="3151958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a:extLst>
              <a:ext uri="{FF2B5EF4-FFF2-40B4-BE49-F238E27FC236}">
                <a16:creationId xmlns:a16="http://schemas.microsoft.com/office/drawing/2014/main" id="{01874C5B-6305-D38C-D8CD-8F0E5605F77F}"/>
              </a:ext>
            </a:extLst>
          </p:cNvPr>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12">
            <a:extLst>
              <a:ext uri="{FF2B5EF4-FFF2-40B4-BE49-F238E27FC236}">
                <a16:creationId xmlns:a16="http://schemas.microsoft.com/office/drawing/2014/main" id="{DF2FBC3E-04FE-A7FB-0D57-9916389204D3}"/>
              </a:ext>
            </a:extLst>
          </p:cNvPr>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 name="Footer Placeholder 2">
            <a:extLst>
              <a:ext uri="{FF2B5EF4-FFF2-40B4-BE49-F238E27FC236}">
                <a16:creationId xmlns:a16="http://schemas.microsoft.com/office/drawing/2014/main" id="{96D0A2EA-385C-8F6D-B94C-826A8DD27D90}"/>
              </a:ext>
            </a:extLst>
          </p:cNvPr>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defRPr>
            </a:lvl1pPr>
          </a:lstStyle>
          <a:p>
            <a:pPr>
              <a:defRPr/>
            </a:pPr>
            <a:r>
              <a:rPr lang="en-US"/>
              <a:t>June 16, 2010</a:t>
            </a:r>
          </a:p>
        </p:txBody>
      </p:sp>
      <p:sp>
        <p:nvSpPr>
          <p:cNvPr id="7" name="Rectangle 6">
            <a:extLst>
              <a:ext uri="{FF2B5EF4-FFF2-40B4-BE49-F238E27FC236}">
                <a16:creationId xmlns:a16="http://schemas.microsoft.com/office/drawing/2014/main" id="{A83BFBF4-3E0E-CEC4-D79F-FC81ACF2847F}"/>
              </a:ext>
            </a:extLst>
          </p:cNvPr>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a:extLst>
              <a:ext uri="{FF2B5EF4-FFF2-40B4-BE49-F238E27FC236}">
                <a16:creationId xmlns:a16="http://schemas.microsoft.com/office/drawing/2014/main" id="{61739D03-47C5-7063-5BA7-03B9C85BF067}"/>
              </a:ext>
            </a:extLst>
          </p:cNvPr>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a:extLst>
              <a:ext uri="{FF2B5EF4-FFF2-40B4-BE49-F238E27FC236}">
                <a16:creationId xmlns:a16="http://schemas.microsoft.com/office/drawing/2014/main" id="{BEDD4516-6111-943D-83DB-B69DB645225F}"/>
              </a:ext>
            </a:extLst>
          </p:cNvPr>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a:extLst>
              <a:ext uri="{FF2B5EF4-FFF2-40B4-BE49-F238E27FC236}">
                <a16:creationId xmlns:a16="http://schemas.microsoft.com/office/drawing/2014/main" id="{68B3A3BD-94FC-8710-4460-6D56AEB6AF1E}"/>
              </a:ext>
            </a:extLst>
          </p:cNvPr>
          <p:cNvSpPr>
            <a:spLocks noGrp="1"/>
          </p:cNvSpPr>
          <p:nvPr>
            <p:ph type="sldNum" sz="quarter" idx="4"/>
          </p:nvPr>
        </p:nvSpPr>
        <p:spPr>
          <a:xfrm>
            <a:off x="0" y="1271588"/>
            <a:ext cx="533400" cy="244475"/>
          </a:xfrm>
          <a:prstGeom prst="rect">
            <a:avLst/>
          </a:prstGeom>
        </p:spPr>
        <p:txBody>
          <a:bodyPr vert="horz" wrap="square" lIns="91440" tIns="45720" rIns="91440" bIns="45720" numCol="1" anchor="ctr" anchorCtr="0" compatLnSpc="1">
            <a:prstTxWarp prst="textNoShape">
              <a:avLst/>
            </a:prstTxWarp>
            <a:normAutofit/>
          </a:bodyPr>
          <a:lstStyle>
            <a:lvl1pPr algn="ctr">
              <a:defRPr sz="1400" b="1">
                <a:solidFill>
                  <a:srgbClr val="FFFFFF"/>
                </a:solidFill>
                <a:latin typeface="Tw Cen MT" panose="020B0602020104020603" pitchFamily="34" charset="0"/>
              </a:defRPr>
            </a:lvl1pPr>
          </a:lstStyle>
          <a:p>
            <a:fld id="{E4B5D904-FBD7-4A82-BDC3-D277A9E9298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37" r:id="rId1"/>
    <p:sldLayoutId id="2147483733" r:id="rId2"/>
    <p:sldLayoutId id="2147483738" r:id="rId3"/>
    <p:sldLayoutId id="2147483739" r:id="rId4"/>
    <p:sldLayoutId id="2147483740" r:id="rId5"/>
    <p:sldLayoutId id="2147483734" r:id="rId6"/>
    <p:sldLayoutId id="2147483741" r:id="rId7"/>
    <p:sldLayoutId id="2147483735" r:id="rId8"/>
  </p:sldLayoutIdLst>
  <p:hf sldNum="0" hdr="0" dt="0"/>
  <p:txStyles>
    <p:titleStyle>
      <a:lvl1pPr algn="l" rtl="0" eaLnBrk="0" fontAlgn="base" hangingPunct="0">
        <a:spcBef>
          <a:spcPct val="0"/>
        </a:spcBef>
        <a:spcAft>
          <a:spcPct val="0"/>
        </a:spcAft>
        <a:defRPr sz="4400" kern="1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anose="05000000000000000000" pitchFamily="2" charset="2"/>
        <a:buChar char=""/>
        <a:defRPr sz="29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39763" indent="-273050" algn="l" rtl="0" eaLnBrk="0" fontAlgn="base" hangingPunct="0">
        <a:spcBef>
          <a:spcPts val="550"/>
        </a:spcBef>
        <a:spcAft>
          <a:spcPct val="0"/>
        </a:spcAft>
        <a:buClr>
          <a:schemeClr val="accent1"/>
        </a:buClr>
        <a:buSzPct val="70000"/>
        <a:buFont typeface="Wingdings 2" panose="05020102010507070707" pitchFamily="18" charset="2"/>
        <a:buChar char=""/>
        <a:defRPr sz="26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914400" indent="-228600" algn="l" rtl="0" eaLnBrk="0" fontAlgn="base" hangingPunct="0">
        <a:spcBef>
          <a:spcPts val="500"/>
        </a:spcBef>
        <a:spcAft>
          <a:spcPct val="0"/>
        </a:spcAft>
        <a:buClr>
          <a:schemeClr val="accent2"/>
        </a:buClr>
        <a:buSzPct val="75000"/>
        <a:buFont typeface="Wingdings" panose="05000000000000000000" pitchFamily="2" charset="2"/>
        <a:buChar char=""/>
        <a:defRPr sz="23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371600" indent="-228600" algn="l" rtl="0" eaLnBrk="0" fontAlgn="base" hangingPunct="0">
        <a:spcBef>
          <a:spcPts val="400"/>
        </a:spcBef>
        <a:spcAft>
          <a:spcPct val="0"/>
        </a:spcAft>
        <a:buClr>
          <a:srgbClr val="A5AB81"/>
        </a:buClr>
        <a:buSzPct val="75000"/>
        <a:buFont typeface="Wingdings" panose="05000000000000000000" pitchFamily="2" charset="2"/>
        <a:buChar char=""/>
        <a:defRPr sz="2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1828800" indent="-228600" algn="l" rtl="0" eaLnBrk="0" fontAlgn="base" hangingPunct="0">
        <a:spcBef>
          <a:spcPts val="400"/>
        </a:spcBef>
        <a:spcAft>
          <a:spcPct val="0"/>
        </a:spcAft>
        <a:buClr>
          <a:srgbClr val="D8B25C"/>
        </a:buClr>
        <a:buSzPct val="65000"/>
        <a:buFont typeface="Wingdings" panose="05000000000000000000" pitchFamily="2" charset="2"/>
        <a:buChar char=""/>
        <a:defRPr sz="2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lep.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C435E46-6CDA-3AC2-F745-A2DA6E05A3ED}"/>
              </a:ext>
            </a:extLst>
          </p:cNvPr>
          <p:cNvSpPr>
            <a:spLocks noGrp="1" noChangeArrowheads="1"/>
          </p:cNvSpPr>
          <p:nvPr>
            <p:ph type="ctrTitle"/>
          </p:nvPr>
        </p:nvSpPr>
        <p:spPr>
          <a:xfrm>
            <a:off x="381000" y="1371600"/>
            <a:ext cx="6965950" cy="2057400"/>
          </a:xfrm>
        </p:spPr>
        <p:txBody>
          <a:bodyPr>
            <a:normAutofit/>
          </a:bodyPr>
          <a:lstStyle/>
          <a:p>
            <a:pPr algn="ctr" eaLnBrk="1" fontAlgn="auto" hangingPunct="1">
              <a:spcAft>
                <a:spcPts val="0"/>
              </a:spcAft>
              <a:defRPr/>
            </a:pPr>
            <a:r>
              <a:rPr lang="en-US" dirty="0">
                <a:solidFill>
                  <a:schemeClr val="hlink"/>
                </a:solidFill>
                <a:latin typeface="Open Sans Light" panose="020B0306030504020204" pitchFamily="34" charset="0"/>
                <a:ea typeface="Open Sans Light" panose="020B0306030504020204" pitchFamily="34" charset="0"/>
                <a:cs typeface="Open Sans Light" panose="020B0306030504020204" pitchFamily="34" charset="0"/>
              </a:rPr>
              <a:t>Using an Interpreter</a:t>
            </a:r>
          </a:p>
        </p:txBody>
      </p:sp>
      <p:sp>
        <p:nvSpPr>
          <p:cNvPr id="9219" name="Rectangle 3">
            <a:extLst>
              <a:ext uri="{FF2B5EF4-FFF2-40B4-BE49-F238E27FC236}">
                <a16:creationId xmlns:a16="http://schemas.microsoft.com/office/drawing/2014/main" id="{0E4998CE-7A47-0CBC-5F93-39E8497B7821}"/>
              </a:ext>
            </a:extLst>
          </p:cNvPr>
          <p:cNvSpPr>
            <a:spLocks noGrp="1" noChangeArrowheads="1"/>
          </p:cNvSpPr>
          <p:nvPr>
            <p:ph type="subTitle" idx="1"/>
          </p:nvPr>
        </p:nvSpPr>
        <p:spPr>
          <a:xfrm>
            <a:off x="1143000" y="3886200"/>
            <a:ext cx="6203950" cy="1752600"/>
          </a:xfrm>
        </p:spPr>
        <p:txBody>
          <a:bodyPr/>
          <a:lstStyle/>
          <a:p>
            <a:pPr eaLnBrk="1" hangingPunct="1"/>
            <a:r>
              <a:rPr lang="en-US" altLang="en-US" sz="3600" dirty="0">
                <a:solidFill>
                  <a:schemeClr val="hlink"/>
                </a:solidFill>
                <a:latin typeface="Open Sans Light" panose="020B0306030504020204" pitchFamily="34" charset="0"/>
                <a:ea typeface="Open Sans Light" panose="020B0306030504020204" pitchFamily="34" charset="0"/>
                <a:cs typeface="Open Sans Light" panose="020B0306030504020204" pitchFamily="34" charset="0"/>
              </a:rPr>
              <a:t>Melanie </a:t>
            </a:r>
            <a:r>
              <a:rPr lang="en-US" altLang="en-US" sz="3600" dirty="0" err="1">
                <a:solidFill>
                  <a:schemeClr val="hlink"/>
                </a:solidFill>
                <a:latin typeface="Open Sans Light" panose="020B0306030504020204" pitchFamily="34" charset="0"/>
                <a:ea typeface="Open Sans Light" panose="020B0306030504020204" pitchFamily="34" charset="0"/>
                <a:cs typeface="Open Sans Light" panose="020B0306030504020204" pitchFamily="34" charset="0"/>
              </a:rPr>
              <a:t>Manares</a:t>
            </a:r>
            <a:endParaRPr lang="en-US" altLang="en-US" sz="3600" dirty="0">
              <a:solidFill>
                <a:schemeClr val="hlink"/>
              </a:solidFill>
              <a:latin typeface="Open Sans Light" panose="020B0306030504020204" pitchFamily="34" charset="0"/>
              <a:ea typeface="Open Sans Light" panose="020B0306030504020204" pitchFamily="34" charset="0"/>
              <a:cs typeface="Open Sans Light" panose="020B0306030504020204" pitchFamily="34" charset="0"/>
            </a:endParaRPr>
          </a:p>
          <a:p>
            <a:pPr eaLnBrk="1" hangingPunct="1"/>
            <a:r>
              <a:rPr lang="en-US" altLang="en-US" sz="2400"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The Kansas State Department of Education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14BB7C4B-FD56-DC9D-DC07-417B6F06B158}"/>
              </a:ext>
            </a:extLst>
          </p:cNvPr>
          <p:cNvSpPr>
            <a:spLocks noGrp="1" noChangeArrowheads="1"/>
          </p:cNvSpPr>
          <p:nvPr>
            <p:ph type="title"/>
          </p:nvPr>
        </p:nvSpPr>
        <p:spPr>
          <a:xfrm>
            <a:off x="612775" y="228600"/>
            <a:ext cx="8153400" cy="990600"/>
          </a:xfrm>
        </p:spPr>
        <p:txBody>
          <a:bodyPr/>
          <a:lstStyle/>
          <a:p>
            <a:pPr eaLnBrk="1" hangingPunct="1"/>
            <a:r>
              <a:rPr lang="en-US" altLang="en-US" dirty="0">
                <a:latin typeface="Open Sans Light" panose="020B0306030504020204" pitchFamily="34" charset="0"/>
                <a:ea typeface="Open Sans Light" panose="020B0306030504020204" pitchFamily="34" charset="0"/>
                <a:cs typeface="Open Sans Light" panose="020B0306030504020204" pitchFamily="34" charset="0"/>
              </a:rPr>
              <a:t>Before you begin…</a:t>
            </a:r>
          </a:p>
        </p:txBody>
      </p:sp>
      <p:sp>
        <p:nvSpPr>
          <p:cNvPr id="31747" name="Rectangle 3">
            <a:extLst>
              <a:ext uri="{FF2B5EF4-FFF2-40B4-BE49-F238E27FC236}">
                <a16:creationId xmlns:a16="http://schemas.microsoft.com/office/drawing/2014/main" id="{DDF8B291-B1E2-8CA7-A8EE-18C618509806}"/>
              </a:ext>
            </a:extLst>
          </p:cNvPr>
          <p:cNvSpPr>
            <a:spLocks noGrp="1" noChangeArrowheads="1"/>
          </p:cNvSpPr>
          <p:nvPr>
            <p:ph sz="quarter" idx="1"/>
          </p:nvPr>
        </p:nvSpPr>
        <p:spPr>
          <a:xfrm>
            <a:off x="304800" y="1447800"/>
            <a:ext cx="7345363" cy="4648200"/>
          </a:xfrm>
        </p:spPr>
        <p:txBody>
          <a:bodyPr>
            <a:normAutofit lnSpcReduction="10000"/>
          </a:bodyPr>
          <a:lstStyle/>
          <a:p>
            <a:pPr marL="320040" indent="-320040" eaLnBrk="1" fontAlgn="auto" hangingPunct="1">
              <a:spcAft>
                <a:spcPts val="0"/>
              </a:spcAft>
              <a:buFont typeface="Wingdings"/>
              <a:buChar char=""/>
              <a:defRPr/>
            </a:pPr>
            <a:r>
              <a:rPr lang="en-US" sz="2600" dirty="0">
                <a:latin typeface="Open Sans Light" panose="020B0306030504020204" pitchFamily="34" charset="0"/>
                <a:ea typeface="Open Sans Light" panose="020B0306030504020204" pitchFamily="34" charset="0"/>
                <a:cs typeface="Open Sans Light" panose="020B0306030504020204" pitchFamily="34" charset="0"/>
              </a:rPr>
              <a:t>Learn how to pronounce the person’s name and how to address him/her</a:t>
            </a:r>
          </a:p>
          <a:p>
            <a:pPr marL="320040" indent="-320040" eaLnBrk="1" fontAlgn="auto" hangingPunct="1">
              <a:spcAft>
                <a:spcPts val="0"/>
              </a:spcAft>
              <a:buFont typeface="Wingdings"/>
              <a:buChar char=""/>
              <a:defRPr/>
            </a:pPr>
            <a:r>
              <a:rPr lang="en-US" sz="2600" dirty="0">
                <a:latin typeface="Open Sans Light" panose="020B0306030504020204" pitchFamily="34" charset="0"/>
                <a:ea typeface="Open Sans Light" panose="020B0306030504020204" pitchFamily="34" charset="0"/>
                <a:cs typeface="Open Sans Light" panose="020B0306030504020204" pitchFamily="34" charset="0"/>
              </a:rPr>
              <a:t>Know some basic words and phrases in the person’s language</a:t>
            </a:r>
          </a:p>
          <a:p>
            <a:pPr marL="320040" indent="-320040" eaLnBrk="1" fontAlgn="auto" hangingPunct="1">
              <a:spcAft>
                <a:spcPts val="0"/>
              </a:spcAft>
              <a:buFont typeface="Wingdings"/>
              <a:buChar char=""/>
              <a:defRPr/>
            </a:pPr>
            <a:r>
              <a:rPr lang="en-US" sz="2600" dirty="0">
                <a:latin typeface="Open Sans Light" panose="020B0306030504020204" pitchFamily="34" charset="0"/>
                <a:ea typeface="Open Sans Light" panose="020B0306030504020204" pitchFamily="34" charset="0"/>
                <a:cs typeface="Open Sans Light" panose="020B0306030504020204" pitchFamily="34" charset="0"/>
              </a:rPr>
              <a:t>Be aware of differences in what is considered appropriate eye or physical contact and appropriate pausing in conversation</a:t>
            </a:r>
          </a:p>
          <a:p>
            <a:pPr marL="320040" indent="-320040" eaLnBrk="1" fontAlgn="auto" hangingPunct="1">
              <a:spcAft>
                <a:spcPts val="0"/>
              </a:spcAft>
              <a:buFont typeface="Wingdings"/>
              <a:buChar char=""/>
              <a:defRPr/>
            </a:pPr>
            <a:r>
              <a:rPr lang="en-US" sz="2600" dirty="0">
                <a:latin typeface="Open Sans Light" panose="020B0306030504020204" pitchFamily="34" charset="0"/>
                <a:ea typeface="Open Sans Light" panose="020B0306030504020204" pitchFamily="34" charset="0"/>
                <a:cs typeface="Open Sans Light" panose="020B0306030504020204" pitchFamily="34" charset="0"/>
              </a:rPr>
              <a:t>Be aware of gestures that may be considered inappropriate</a:t>
            </a:r>
          </a:p>
          <a:p>
            <a:pPr marL="320040" indent="-320040" eaLnBrk="1" fontAlgn="auto" hangingPunct="1">
              <a:spcAft>
                <a:spcPts val="0"/>
              </a:spcAft>
              <a:buFont typeface="Wingdings"/>
              <a:buChar char=""/>
              <a:defRPr/>
            </a:pPr>
            <a:r>
              <a:rPr lang="en-US" sz="2600" dirty="0">
                <a:latin typeface="Open Sans Light" panose="020B0306030504020204" pitchFamily="34" charset="0"/>
                <a:ea typeface="Open Sans Light" panose="020B0306030504020204" pitchFamily="34" charset="0"/>
                <a:cs typeface="Open Sans Light" panose="020B0306030504020204" pitchFamily="34" charset="0"/>
              </a:rPr>
              <a:t>Be aware of taboo subjects and avoid them if possible</a:t>
            </a:r>
          </a:p>
        </p:txBody>
      </p:sp>
      <p:sp>
        <p:nvSpPr>
          <p:cNvPr id="10244" name="Footer Placeholder 3">
            <a:extLst>
              <a:ext uri="{FF2B5EF4-FFF2-40B4-BE49-F238E27FC236}">
                <a16:creationId xmlns:a16="http://schemas.microsoft.com/office/drawing/2014/main" id="{417497C5-342E-D6F2-C1B6-BC4A2708CCFE}"/>
              </a:ext>
            </a:extLst>
          </p:cNvPr>
          <p:cNvSpPr>
            <a:spLocks noGrp="1"/>
          </p:cNvSpPr>
          <p:nvPr>
            <p:ph type="ftr" sz="quarter" idx="10"/>
          </p:nvPr>
        </p:nvSpPr>
        <p:spPr bwMode="auto">
          <a:xfrm>
            <a:off x="609600" y="6248400"/>
            <a:ext cx="5421313"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latin typeface="Open Sans Light" panose="020B0306030504020204" pitchFamily="34" charset="0"/>
                <a:ea typeface="Open Sans Light" panose="020B0306030504020204" pitchFamily="34" charset="0"/>
                <a:cs typeface="Open Sans Light" panose="020B0306030504020204" pitchFamily="34" charset="0"/>
              </a:rPr>
              <a:t>June 16, 2010</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p:cTn id="7" dur="1000" fill="hold"/>
                                        <p:tgtEl>
                                          <p:spTgt spid="31746"/>
                                        </p:tgtEl>
                                        <p:attrNameLst>
                                          <p:attrName>ppt_x</p:attrName>
                                        </p:attrNameLst>
                                      </p:cBhvr>
                                      <p:tavLst>
                                        <p:tav tm="0">
                                          <p:val>
                                            <p:strVal val="#ppt_x-.2"/>
                                          </p:val>
                                        </p:tav>
                                        <p:tav tm="100000">
                                          <p:val>
                                            <p:strVal val="#ppt_x"/>
                                          </p:val>
                                        </p:tav>
                                      </p:tavLst>
                                    </p:anim>
                                    <p:anim calcmode="lin" valueType="num">
                                      <p:cBhvr>
                                        <p:cTn id="8" dur="1000" fill="hold"/>
                                        <p:tgtEl>
                                          <p:spTgt spid="31746"/>
                                        </p:tgtEl>
                                        <p:attrNameLst>
                                          <p:attrName>ppt_y</p:attrName>
                                        </p:attrNameLst>
                                      </p:cBhvr>
                                      <p:tavLst>
                                        <p:tav tm="0">
                                          <p:val>
                                            <p:strVal val="#ppt_y"/>
                                          </p:val>
                                        </p:tav>
                                        <p:tav tm="100000">
                                          <p:val>
                                            <p:strVal val="#ppt_y"/>
                                          </p:val>
                                        </p:tav>
                                      </p:tavLst>
                                    </p:anim>
                                    <p:animEffect transition="in" filter="wipe(right)" prLst="gradientSize: 0.1">
                                      <p:cBhvr>
                                        <p:cTn id="9" dur="1000"/>
                                        <p:tgtEl>
                                          <p:spTgt spid="3174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1747">
                                            <p:txEl>
                                              <p:pRg st="0" end="0"/>
                                            </p:txEl>
                                          </p:spTgt>
                                        </p:tgtEl>
                                        <p:attrNameLst>
                                          <p:attrName>style.visibility</p:attrName>
                                        </p:attrNameLst>
                                      </p:cBhvr>
                                      <p:to>
                                        <p:strVal val="visible"/>
                                      </p:to>
                                    </p:set>
                                    <p:animEffect transition="in" filter="fade">
                                      <p:cBhvr>
                                        <p:cTn id="14" dur="500"/>
                                        <p:tgtEl>
                                          <p:spTgt spid="31747">
                                            <p:txEl>
                                              <p:pRg st="0" end="0"/>
                                            </p:txEl>
                                          </p:spTgt>
                                        </p:tgtEl>
                                      </p:cBhvr>
                                    </p:animEffect>
                                    <p:anim calcmode="lin" valueType="num">
                                      <p:cBhvr>
                                        <p:cTn id="15" dur="500" fill="hold"/>
                                        <p:tgtEl>
                                          <p:spTgt spid="3174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174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31747">
                                            <p:txEl>
                                              <p:pRg st="1" end="1"/>
                                            </p:txEl>
                                          </p:spTgt>
                                        </p:tgtEl>
                                        <p:attrNameLst>
                                          <p:attrName>style.visibility</p:attrName>
                                        </p:attrNameLst>
                                      </p:cBhvr>
                                      <p:to>
                                        <p:strVal val="visible"/>
                                      </p:to>
                                    </p:set>
                                    <p:animEffect transition="in" filter="fade">
                                      <p:cBhvr>
                                        <p:cTn id="21" dur="500"/>
                                        <p:tgtEl>
                                          <p:spTgt spid="31747">
                                            <p:txEl>
                                              <p:pRg st="1" end="1"/>
                                            </p:txEl>
                                          </p:spTgt>
                                        </p:tgtEl>
                                      </p:cBhvr>
                                    </p:animEffect>
                                    <p:anim calcmode="lin" valueType="num">
                                      <p:cBhvr>
                                        <p:cTn id="22" dur="500" fill="hold"/>
                                        <p:tgtEl>
                                          <p:spTgt spid="31747">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3174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31747">
                                            <p:txEl>
                                              <p:pRg st="2" end="2"/>
                                            </p:txEl>
                                          </p:spTgt>
                                        </p:tgtEl>
                                        <p:attrNameLst>
                                          <p:attrName>style.visibility</p:attrName>
                                        </p:attrNameLst>
                                      </p:cBhvr>
                                      <p:to>
                                        <p:strVal val="visible"/>
                                      </p:to>
                                    </p:set>
                                    <p:animEffect transition="in" filter="fade">
                                      <p:cBhvr>
                                        <p:cTn id="28" dur="500"/>
                                        <p:tgtEl>
                                          <p:spTgt spid="31747">
                                            <p:txEl>
                                              <p:pRg st="2" end="2"/>
                                            </p:txEl>
                                          </p:spTgt>
                                        </p:tgtEl>
                                      </p:cBhvr>
                                    </p:animEffect>
                                    <p:anim calcmode="lin" valueType="num">
                                      <p:cBhvr>
                                        <p:cTn id="29" dur="500" fill="hold"/>
                                        <p:tgtEl>
                                          <p:spTgt spid="31747">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31747">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31747">
                                            <p:txEl>
                                              <p:pRg st="3" end="3"/>
                                            </p:txEl>
                                          </p:spTgt>
                                        </p:tgtEl>
                                        <p:attrNameLst>
                                          <p:attrName>style.visibility</p:attrName>
                                        </p:attrNameLst>
                                      </p:cBhvr>
                                      <p:to>
                                        <p:strVal val="visible"/>
                                      </p:to>
                                    </p:set>
                                    <p:animEffect transition="in" filter="fade">
                                      <p:cBhvr>
                                        <p:cTn id="35" dur="500"/>
                                        <p:tgtEl>
                                          <p:spTgt spid="31747">
                                            <p:txEl>
                                              <p:pRg st="3" end="3"/>
                                            </p:txEl>
                                          </p:spTgt>
                                        </p:tgtEl>
                                      </p:cBhvr>
                                    </p:animEffect>
                                    <p:anim calcmode="lin" valueType="num">
                                      <p:cBhvr>
                                        <p:cTn id="36" dur="500" fill="hold"/>
                                        <p:tgtEl>
                                          <p:spTgt spid="31747">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31747">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31747">
                                            <p:txEl>
                                              <p:pRg st="4" end="4"/>
                                            </p:txEl>
                                          </p:spTgt>
                                        </p:tgtEl>
                                        <p:attrNameLst>
                                          <p:attrName>style.visibility</p:attrName>
                                        </p:attrNameLst>
                                      </p:cBhvr>
                                      <p:to>
                                        <p:strVal val="visible"/>
                                      </p:to>
                                    </p:set>
                                    <p:animEffect transition="in" filter="fade">
                                      <p:cBhvr>
                                        <p:cTn id="42" dur="500"/>
                                        <p:tgtEl>
                                          <p:spTgt spid="31747">
                                            <p:txEl>
                                              <p:pRg st="4" end="4"/>
                                            </p:txEl>
                                          </p:spTgt>
                                        </p:tgtEl>
                                      </p:cBhvr>
                                    </p:animEffect>
                                    <p:anim calcmode="lin" valueType="num">
                                      <p:cBhvr>
                                        <p:cTn id="43" dur="500" fill="hold"/>
                                        <p:tgtEl>
                                          <p:spTgt spid="31747">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3174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FFEDF254-72B3-A2F9-A70A-A645DC1F6DC4}"/>
              </a:ext>
            </a:extLst>
          </p:cNvPr>
          <p:cNvSpPr>
            <a:spLocks noGrp="1" noChangeArrowheads="1"/>
          </p:cNvSpPr>
          <p:nvPr>
            <p:ph type="title"/>
          </p:nvPr>
        </p:nvSpPr>
        <p:spPr>
          <a:xfrm>
            <a:off x="612775" y="228600"/>
            <a:ext cx="8153400" cy="990600"/>
          </a:xfrm>
        </p:spPr>
        <p:txBody>
          <a:bodyPr/>
          <a:lstStyle/>
          <a:p>
            <a:pPr eaLnBrk="1" hangingPunct="1"/>
            <a:r>
              <a:rPr lang="en-US" altLang="en-US" sz="3600" dirty="0">
                <a:latin typeface="Open Sans Light" panose="020B0306030504020204" pitchFamily="34" charset="0"/>
                <a:ea typeface="Open Sans Light" panose="020B0306030504020204" pitchFamily="34" charset="0"/>
                <a:cs typeface="Open Sans Light" panose="020B0306030504020204" pitchFamily="34" charset="0"/>
              </a:rPr>
              <a:t>When there is no interpreter…(yet)</a:t>
            </a:r>
          </a:p>
        </p:txBody>
      </p:sp>
      <p:sp>
        <p:nvSpPr>
          <p:cNvPr id="25603" name="Rectangle 3">
            <a:extLst>
              <a:ext uri="{FF2B5EF4-FFF2-40B4-BE49-F238E27FC236}">
                <a16:creationId xmlns:a16="http://schemas.microsoft.com/office/drawing/2014/main" id="{0A5B006E-775B-AE5F-9801-AA2B740D0D55}"/>
              </a:ext>
            </a:extLst>
          </p:cNvPr>
          <p:cNvSpPr>
            <a:spLocks noGrp="1" noChangeArrowheads="1"/>
          </p:cNvSpPr>
          <p:nvPr>
            <p:ph sz="quarter" idx="1"/>
          </p:nvPr>
        </p:nvSpPr>
        <p:spPr>
          <a:xfrm>
            <a:off x="612775" y="1600200"/>
            <a:ext cx="8153400" cy="4495800"/>
          </a:xfrm>
        </p:spPr>
        <p:txBody>
          <a:bodyPr/>
          <a:lstStyle/>
          <a:p>
            <a:pPr eaLnBrk="1" hangingPunct="1">
              <a:lnSpc>
                <a:spcPct val="90000"/>
              </a:lnSpc>
            </a:pPr>
            <a:r>
              <a:rPr lang="en-US" altLang="en-US" dirty="0">
                <a:latin typeface="Open Sans Light" panose="020B0306030504020204" pitchFamily="34" charset="0"/>
                <a:ea typeface="Open Sans Light" panose="020B0306030504020204" pitchFamily="34" charset="0"/>
                <a:cs typeface="Open Sans Light" panose="020B0306030504020204" pitchFamily="34" charset="0"/>
              </a:rPr>
              <a:t>Speak slowly</a:t>
            </a:r>
          </a:p>
          <a:p>
            <a:pPr eaLnBrk="1" hangingPunct="1">
              <a:lnSpc>
                <a:spcPct val="90000"/>
              </a:lnSpc>
            </a:pPr>
            <a:r>
              <a:rPr lang="en-US" altLang="en-US" dirty="0">
                <a:latin typeface="Open Sans Light" panose="020B0306030504020204" pitchFamily="34" charset="0"/>
                <a:ea typeface="Open Sans Light" panose="020B0306030504020204" pitchFamily="34" charset="0"/>
                <a:cs typeface="Open Sans Light" panose="020B0306030504020204" pitchFamily="34" charset="0"/>
              </a:rPr>
              <a:t>Use short sentences</a:t>
            </a:r>
          </a:p>
          <a:p>
            <a:pPr eaLnBrk="1" hangingPunct="1">
              <a:lnSpc>
                <a:spcPct val="90000"/>
              </a:lnSpc>
            </a:pPr>
            <a:r>
              <a:rPr lang="en-US" altLang="en-US" dirty="0">
                <a:latin typeface="Open Sans Light" panose="020B0306030504020204" pitchFamily="34" charset="0"/>
                <a:ea typeface="Open Sans Light" panose="020B0306030504020204" pitchFamily="34" charset="0"/>
                <a:cs typeface="Open Sans Light" panose="020B0306030504020204" pitchFamily="34" charset="0"/>
              </a:rPr>
              <a:t>Talk about one thing at a time</a:t>
            </a:r>
          </a:p>
          <a:p>
            <a:pPr eaLnBrk="1" hangingPunct="1">
              <a:lnSpc>
                <a:spcPct val="90000"/>
              </a:lnSpc>
            </a:pPr>
            <a:r>
              <a:rPr lang="en-US" altLang="en-US" dirty="0">
                <a:latin typeface="Open Sans Light" panose="020B0306030504020204" pitchFamily="34" charset="0"/>
                <a:ea typeface="Open Sans Light" panose="020B0306030504020204" pitchFamily="34" charset="0"/>
                <a:cs typeface="Open Sans Light" panose="020B0306030504020204" pitchFamily="34" charset="0"/>
              </a:rPr>
              <a:t>Use the active voice</a:t>
            </a:r>
          </a:p>
          <a:p>
            <a:pPr eaLnBrk="1" hangingPunct="1">
              <a:lnSpc>
                <a:spcPct val="90000"/>
              </a:lnSpc>
            </a:pPr>
            <a:r>
              <a:rPr lang="en-US" altLang="en-US" dirty="0">
                <a:latin typeface="Open Sans Light" panose="020B0306030504020204" pitchFamily="34" charset="0"/>
                <a:ea typeface="Open Sans Light" panose="020B0306030504020204" pitchFamily="34" charset="0"/>
                <a:cs typeface="Open Sans Light" panose="020B0306030504020204" pitchFamily="34" charset="0"/>
              </a:rPr>
              <a:t>Avoid idioms and jargon</a:t>
            </a:r>
          </a:p>
          <a:p>
            <a:pPr eaLnBrk="1" hangingPunct="1">
              <a:lnSpc>
                <a:spcPct val="90000"/>
              </a:lnSpc>
            </a:pPr>
            <a:r>
              <a:rPr lang="en-US" altLang="en-US" dirty="0">
                <a:latin typeface="Open Sans Light" panose="020B0306030504020204" pitchFamily="34" charset="0"/>
                <a:ea typeface="Open Sans Light" panose="020B0306030504020204" pitchFamily="34" charset="0"/>
                <a:cs typeface="Open Sans Light" panose="020B0306030504020204" pitchFamily="34" charset="0"/>
              </a:rPr>
              <a:t>Avoid vague modifiers</a:t>
            </a:r>
          </a:p>
          <a:p>
            <a:pPr eaLnBrk="1" hangingPunct="1">
              <a:lnSpc>
                <a:spcPct val="90000"/>
              </a:lnSpc>
            </a:pPr>
            <a:r>
              <a:rPr lang="en-US" altLang="en-US" dirty="0">
                <a:latin typeface="Open Sans Light" panose="020B0306030504020204" pitchFamily="34" charset="0"/>
                <a:ea typeface="Open Sans Light" panose="020B0306030504020204" pitchFamily="34" charset="0"/>
                <a:cs typeface="Open Sans Light" panose="020B0306030504020204" pitchFamily="34" charset="0"/>
              </a:rPr>
              <a:t>Use positive phrasing</a:t>
            </a:r>
          </a:p>
          <a:p>
            <a:pPr eaLnBrk="1" hangingPunct="1">
              <a:lnSpc>
                <a:spcPct val="90000"/>
              </a:lnSpc>
            </a:pPr>
            <a:r>
              <a:rPr lang="en-US" altLang="en-US" dirty="0">
                <a:latin typeface="Open Sans Light" panose="020B0306030504020204" pitchFamily="34" charset="0"/>
                <a:ea typeface="Open Sans Light" panose="020B0306030504020204" pitchFamily="34" charset="0"/>
                <a:cs typeface="Open Sans Light" panose="020B0306030504020204" pitchFamily="34" charset="0"/>
              </a:rPr>
              <a:t>Limit the use of contractions</a:t>
            </a:r>
          </a:p>
          <a:p>
            <a:pPr eaLnBrk="1" hangingPunct="1">
              <a:lnSpc>
                <a:spcPct val="90000"/>
              </a:lnSpc>
              <a:buFontTx/>
              <a:buNone/>
            </a:pPr>
            <a:endParaRPr lang="en-US" altLang="en-US"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1268" name="Footer Placeholder 3">
            <a:extLst>
              <a:ext uri="{FF2B5EF4-FFF2-40B4-BE49-F238E27FC236}">
                <a16:creationId xmlns:a16="http://schemas.microsoft.com/office/drawing/2014/main" id="{37DDE50D-3260-75AA-731C-5F5D5937F37E}"/>
              </a:ext>
            </a:extLst>
          </p:cNvPr>
          <p:cNvSpPr>
            <a:spLocks noGrp="1"/>
          </p:cNvSpPr>
          <p:nvPr>
            <p:ph type="ftr" sz="quarter" idx="10"/>
          </p:nvPr>
        </p:nvSpPr>
        <p:spPr bwMode="auto">
          <a:xfrm>
            <a:off x="609600" y="6248400"/>
            <a:ext cx="5421313"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latin typeface="Open Sans Light" panose="020B0306030504020204" pitchFamily="34" charset="0"/>
                <a:ea typeface="Open Sans Light" panose="020B0306030504020204" pitchFamily="34" charset="0"/>
                <a:cs typeface="Open Sans Light" panose="020B0306030504020204" pitchFamily="34" charset="0"/>
              </a:rPr>
              <a:t>June 16, 2010</a:t>
            </a: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25602"/>
                                        </p:tgtEl>
                                        <p:attrNameLst>
                                          <p:attrName>style.visibility</p:attrName>
                                        </p:attrNameLst>
                                      </p:cBhvr>
                                      <p:to>
                                        <p:strVal val="visible"/>
                                      </p:to>
                                    </p:set>
                                    <p:anim calcmode="lin" valueType="num">
                                      <p:cBhvr additive="base">
                                        <p:cTn id="7" dur="800" fill="hold">
                                          <p:stCondLst>
                                            <p:cond delay="0"/>
                                          </p:stCondLst>
                                        </p:cTn>
                                        <p:tgtEl>
                                          <p:spTgt spid="25602"/>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2560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0" presetClass="entr" presetSubtype="0" fill="hold" grpId="0" nodeType="clickEffect">
                                  <p:stCondLst>
                                    <p:cond delay="0"/>
                                  </p:stCondLst>
                                  <p:iterate type="lt">
                                    <p:tmPct val="10000"/>
                                  </p:iterate>
                                  <p:childTnLst>
                                    <p:set>
                                      <p:cBhvr>
                                        <p:cTn id="12" dur="1" fill="hold">
                                          <p:stCondLst>
                                            <p:cond delay="0"/>
                                          </p:stCondLst>
                                        </p:cTn>
                                        <p:tgtEl>
                                          <p:spTgt spid="25603">
                                            <p:txEl>
                                              <p:pRg st="0" end="0"/>
                                            </p:txEl>
                                          </p:spTgt>
                                        </p:tgtEl>
                                        <p:attrNameLst>
                                          <p:attrName>style.visibility</p:attrName>
                                        </p:attrNameLst>
                                      </p:cBhvr>
                                      <p:to>
                                        <p:strVal val="visible"/>
                                      </p:to>
                                    </p:set>
                                    <p:animEffect transition="in" filter="fade">
                                      <p:cBhvr>
                                        <p:cTn id="13" dur="1000"/>
                                        <p:tgtEl>
                                          <p:spTgt spid="25603">
                                            <p:txEl>
                                              <p:pRg st="0" end="0"/>
                                            </p:txEl>
                                          </p:spTgt>
                                        </p:tgtEl>
                                      </p:cBhvr>
                                    </p:animEffect>
                                    <p:anim calcmode="lin" valueType="num">
                                      <p:cBhvr>
                                        <p:cTn id="14" dur="1000" fill="hold"/>
                                        <p:tgtEl>
                                          <p:spTgt spid="25603">
                                            <p:txEl>
                                              <p:pRg st="0" end="0"/>
                                            </p:txEl>
                                          </p:spTgt>
                                        </p:tgtEl>
                                        <p:attrNameLst>
                                          <p:attrName>ppt_x</p:attrName>
                                        </p:attrNameLst>
                                      </p:cBhvr>
                                      <p:tavLst>
                                        <p:tav tm="0">
                                          <p:val>
                                            <p:strVal val="#ppt_x-.1"/>
                                          </p:val>
                                        </p:tav>
                                        <p:tav tm="100000">
                                          <p:val>
                                            <p:strVal val="#ppt_x"/>
                                          </p:val>
                                        </p:tav>
                                      </p:tavLst>
                                    </p:anim>
                                    <p:anim calcmode="lin" valueType="num">
                                      <p:cBhvr>
                                        <p:cTn id="15" dur="1000" fill="hold"/>
                                        <p:tgtEl>
                                          <p:spTgt spid="25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0" presetClass="entr" presetSubtype="0" fill="hold" grpId="0" nodeType="clickEffect">
                                  <p:stCondLst>
                                    <p:cond delay="0"/>
                                  </p:stCondLst>
                                  <p:iterate type="lt">
                                    <p:tmPct val="10000"/>
                                  </p:iterate>
                                  <p:childTnLst>
                                    <p:set>
                                      <p:cBhvr>
                                        <p:cTn id="19" dur="1" fill="hold">
                                          <p:stCondLst>
                                            <p:cond delay="0"/>
                                          </p:stCondLst>
                                        </p:cTn>
                                        <p:tgtEl>
                                          <p:spTgt spid="25603">
                                            <p:txEl>
                                              <p:pRg st="1" end="1"/>
                                            </p:txEl>
                                          </p:spTgt>
                                        </p:tgtEl>
                                        <p:attrNameLst>
                                          <p:attrName>style.visibility</p:attrName>
                                        </p:attrNameLst>
                                      </p:cBhvr>
                                      <p:to>
                                        <p:strVal val="visible"/>
                                      </p:to>
                                    </p:set>
                                    <p:animEffect transition="in" filter="fade">
                                      <p:cBhvr>
                                        <p:cTn id="20" dur="1000"/>
                                        <p:tgtEl>
                                          <p:spTgt spid="25603">
                                            <p:txEl>
                                              <p:pRg st="1" end="1"/>
                                            </p:txEl>
                                          </p:spTgt>
                                        </p:tgtEl>
                                      </p:cBhvr>
                                    </p:animEffect>
                                    <p:anim calcmode="lin" valueType="num">
                                      <p:cBhvr>
                                        <p:cTn id="21" dur="1000" fill="hold"/>
                                        <p:tgtEl>
                                          <p:spTgt spid="25603">
                                            <p:txEl>
                                              <p:pRg st="1" end="1"/>
                                            </p:txEl>
                                          </p:spTgt>
                                        </p:tgtEl>
                                        <p:attrNameLst>
                                          <p:attrName>ppt_x</p:attrName>
                                        </p:attrNameLst>
                                      </p:cBhvr>
                                      <p:tavLst>
                                        <p:tav tm="0">
                                          <p:val>
                                            <p:strVal val="#ppt_x-.1"/>
                                          </p:val>
                                        </p:tav>
                                        <p:tav tm="100000">
                                          <p:val>
                                            <p:strVal val="#ppt_x"/>
                                          </p:val>
                                        </p:tav>
                                      </p:tavLst>
                                    </p:anim>
                                    <p:anim calcmode="lin" valueType="num">
                                      <p:cBhvr>
                                        <p:cTn id="22" dur="1000" fill="hold"/>
                                        <p:tgtEl>
                                          <p:spTgt spid="256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0" presetClass="entr" presetSubtype="0" fill="hold" grpId="0" nodeType="clickEffect">
                                  <p:stCondLst>
                                    <p:cond delay="0"/>
                                  </p:stCondLst>
                                  <p:iterate type="lt">
                                    <p:tmPct val="10000"/>
                                  </p:iterate>
                                  <p:childTnLst>
                                    <p:set>
                                      <p:cBhvr>
                                        <p:cTn id="26" dur="1" fill="hold">
                                          <p:stCondLst>
                                            <p:cond delay="0"/>
                                          </p:stCondLst>
                                        </p:cTn>
                                        <p:tgtEl>
                                          <p:spTgt spid="25603">
                                            <p:txEl>
                                              <p:pRg st="2" end="2"/>
                                            </p:txEl>
                                          </p:spTgt>
                                        </p:tgtEl>
                                        <p:attrNameLst>
                                          <p:attrName>style.visibility</p:attrName>
                                        </p:attrNameLst>
                                      </p:cBhvr>
                                      <p:to>
                                        <p:strVal val="visible"/>
                                      </p:to>
                                    </p:set>
                                    <p:animEffect transition="in" filter="fade">
                                      <p:cBhvr>
                                        <p:cTn id="27" dur="1000"/>
                                        <p:tgtEl>
                                          <p:spTgt spid="25603">
                                            <p:txEl>
                                              <p:pRg st="2" end="2"/>
                                            </p:txEl>
                                          </p:spTgt>
                                        </p:tgtEl>
                                      </p:cBhvr>
                                    </p:animEffect>
                                    <p:anim calcmode="lin" valueType="num">
                                      <p:cBhvr>
                                        <p:cTn id="28" dur="1000" fill="hold"/>
                                        <p:tgtEl>
                                          <p:spTgt spid="25603">
                                            <p:txEl>
                                              <p:pRg st="2" end="2"/>
                                            </p:txEl>
                                          </p:spTgt>
                                        </p:tgtEl>
                                        <p:attrNameLst>
                                          <p:attrName>ppt_x</p:attrName>
                                        </p:attrNameLst>
                                      </p:cBhvr>
                                      <p:tavLst>
                                        <p:tav tm="0">
                                          <p:val>
                                            <p:strVal val="#ppt_x-.1"/>
                                          </p:val>
                                        </p:tav>
                                        <p:tav tm="100000">
                                          <p:val>
                                            <p:strVal val="#ppt_x"/>
                                          </p:val>
                                        </p:tav>
                                      </p:tavLst>
                                    </p:anim>
                                    <p:anim calcmode="lin" valueType="num">
                                      <p:cBhvr>
                                        <p:cTn id="29" dur="1000" fill="hold"/>
                                        <p:tgtEl>
                                          <p:spTgt spid="256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0" presetClass="entr" presetSubtype="0" fill="hold" grpId="0" nodeType="clickEffect">
                                  <p:stCondLst>
                                    <p:cond delay="0"/>
                                  </p:stCondLst>
                                  <p:iterate type="lt">
                                    <p:tmPct val="10000"/>
                                  </p:iterate>
                                  <p:childTnLst>
                                    <p:set>
                                      <p:cBhvr>
                                        <p:cTn id="33" dur="1" fill="hold">
                                          <p:stCondLst>
                                            <p:cond delay="0"/>
                                          </p:stCondLst>
                                        </p:cTn>
                                        <p:tgtEl>
                                          <p:spTgt spid="25603">
                                            <p:txEl>
                                              <p:pRg st="3" end="3"/>
                                            </p:txEl>
                                          </p:spTgt>
                                        </p:tgtEl>
                                        <p:attrNameLst>
                                          <p:attrName>style.visibility</p:attrName>
                                        </p:attrNameLst>
                                      </p:cBhvr>
                                      <p:to>
                                        <p:strVal val="visible"/>
                                      </p:to>
                                    </p:set>
                                    <p:animEffect transition="in" filter="fade">
                                      <p:cBhvr>
                                        <p:cTn id="34" dur="1000"/>
                                        <p:tgtEl>
                                          <p:spTgt spid="25603">
                                            <p:txEl>
                                              <p:pRg st="3" end="3"/>
                                            </p:txEl>
                                          </p:spTgt>
                                        </p:tgtEl>
                                      </p:cBhvr>
                                    </p:animEffect>
                                    <p:anim calcmode="lin" valueType="num">
                                      <p:cBhvr>
                                        <p:cTn id="35" dur="1000" fill="hold"/>
                                        <p:tgtEl>
                                          <p:spTgt spid="25603">
                                            <p:txEl>
                                              <p:pRg st="3" end="3"/>
                                            </p:txEl>
                                          </p:spTgt>
                                        </p:tgtEl>
                                        <p:attrNameLst>
                                          <p:attrName>ppt_x</p:attrName>
                                        </p:attrNameLst>
                                      </p:cBhvr>
                                      <p:tavLst>
                                        <p:tav tm="0">
                                          <p:val>
                                            <p:strVal val="#ppt_x-.1"/>
                                          </p:val>
                                        </p:tav>
                                        <p:tav tm="100000">
                                          <p:val>
                                            <p:strVal val="#ppt_x"/>
                                          </p:val>
                                        </p:tav>
                                      </p:tavLst>
                                    </p:anim>
                                    <p:anim calcmode="lin" valueType="num">
                                      <p:cBhvr>
                                        <p:cTn id="36" dur="1000" fill="hold"/>
                                        <p:tgtEl>
                                          <p:spTgt spid="256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40" presetClass="entr" presetSubtype="0" fill="hold" grpId="0" nodeType="clickEffect">
                                  <p:stCondLst>
                                    <p:cond delay="0"/>
                                  </p:stCondLst>
                                  <p:iterate type="lt">
                                    <p:tmPct val="10000"/>
                                  </p:iterate>
                                  <p:childTnLst>
                                    <p:set>
                                      <p:cBhvr>
                                        <p:cTn id="40" dur="1" fill="hold">
                                          <p:stCondLst>
                                            <p:cond delay="0"/>
                                          </p:stCondLst>
                                        </p:cTn>
                                        <p:tgtEl>
                                          <p:spTgt spid="25603">
                                            <p:txEl>
                                              <p:pRg st="4" end="4"/>
                                            </p:txEl>
                                          </p:spTgt>
                                        </p:tgtEl>
                                        <p:attrNameLst>
                                          <p:attrName>style.visibility</p:attrName>
                                        </p:attrNameLst>
                                      </p:cBhvr>
                                      <p:to>
                                        <p:strVal val="visible"/>
                                      </p:to>
                                    </p:set>
                                    <p:animEffect transition="in" filter="fade">
                                      <p:cBhvr>
                                        <p:cTn id="41" dur="1000"/>
                                        <p:tgtEl>
                                          <p:spTgt spid="25603">
                                            <p:txEl>
                                              <p:pRg st="4" end="4"/>
                                            </p:txEl>
                                          </p:spTgt>
                                        </p:tgtEl>
                                      </p:cBhvr>
                                    </p:animEffect>
                                    <p:anim calcmode="lin" valueType="num">
                                      <p:cBhvr>
                                        <p:cTn id="42" dur="1000" fill="hold"/>
                                        <p:tgtEl>
                                          <p:spTgt spid="25603">
                                            <p:txEl>
                                              <p:pRg st="4" end="4"/>
                                            </p:txEl>
                                          </p:spTgt>
                                        </p:tgtEl>
                                        <p:attrNameLst>
                                          <p:attrName>ppt_x</p:attrName>
                                        </p:attrNameLst>
                                      </p:cBhvr>
                                      <p:tavLst>
                                        <p:tav tm="0">
                                          <p:val>
                                            <p:strVal val="#ppt_x-.1"/>
                                          </p:val>
                                        </p:tav>
                                        <p:tav tm="100000">
                                          <p:val>
                                            <p:strVal val="#ppt_x"/>
                                          </p:val>
                                        </p:tav>
                                      </p:tavLst>
                                    </p:anim>
                                    <p:anim calcmode="lin" valueType="num">
                                      <p:cBhvr>
                                        <p:cTn id="43" dur="1000" fill="hold"/>
                                        <p:tgtEl>
                                          <p:spTgt spid="2560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40" presetClass="entr" presetSubtype="0" fill="hold" grpId="0" nodeType="clickEffect">
                                  <p:stCondLst>
                                    <p:cond delay="0"/>
                                  </p:stCondLst>
                                  <p:iterate type="lt">
                                    <p:tmPct val="10000"/>
                                  </p:iterate>
                                  <p:childTnLst>
                                    <p:set>
                                      <p:cBhvr>
                                        <p:cTn id="47" dur="1" fill="hold">
                                          <p:stCondLst>
                                            <p:cond delay="0"/>
                                          </p:stCondLst>
                                        </p:cTn>
                                        <p:tgtEl>
                                          <p:spTgt spid="25603">
                                            <p:txEl>
                                              <p:pRg st="5" end="5"/>
                                            </p:txEl>
                                          </p:spTgt>
                                        </p:tgtEl>
                                        <p:attrNameLst>
                                          <p:attrName>style.visibility</p:attrName>
                                        </p:attrNameLst>
                                      </p:cBhvr>
                                      <p:to>
                                        <p:strVal val="visible"/>
                                      </p:to>
                                    </p:set>
                                    <p:animEffect transition="in" filter="fade">
                                      <p:cBhvr>
                                        <p:cTn id="48" dur="1000"/>
                                        <p:tgtEl>
                                          <p:spTgt spid="25603">
                                            <p:txEl>
                                              <p:pRg st="5" end="5"/>
                                            </p:txEl>
                                          </p:spTgt>
                                        </p:tgtEl>
                                      </p:cBhvr>
                                    </p:animEffect>
                                    <p:anim calcmode="lin" valueType="num">
                                      <p:cBhvr>
                                        <p:cTn id="49" dur="1000" fill="hold"/>
                                        <p:tgtEl>
                                          <p:spTgt spid="25603">
                                            <p:txEl>
                                              <p:pRg st="5" end="5"/>
                                            </p:txEl>
                                          </p:spTgt>
                                        </p:tgtEl>
                                        <p:attrNameLst>
                                          <p:attrName>ppt_x</p:attrName>
                                        </p:attrNameLst>
                                      </p:cBhvr>
                                      <p:tavLst>
                                        <p:tav tm="0">
                                          <p:val>
                                            <p:strVal val="#ppt_x-.1"/>
                                          </p:val>
                                        </p:tav>
                                        <p:tav tm="100000">
                                          <p:val>
                                            <p:strVal val="#ppt_x"/>
                                          </p:val>
                                        </p:tav>
                                      </p:tavLst>
                                    </p:anim>
                                    <p:anim calcmode="lin" valueType="num">
                                      <p:cBhvr>
                                        <p:cTn id="50" dur="1000" fill="hold"/>
                                        <p:tgtEl>
                                          <p:spTgt spid="2560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40" presetClass="entr" presetSubtype="0" fill="hold" grpId="0" nodeType="clickEffect">
                                  <p:stCondLst>
                                    <p:cond delay="0"/>
                                  </p:stCondLst>
                                  <p:iterate type="lt">
                                    <p:tmPct val="10000"/>
                                  </p:iterate>
                                  <p:childTnLst>
                                    <p:set>
                                      <p:cBhvr>
                                        <p:cTn id="54" dur="1" fill="hold">
                                          <p:stCondLst>
                                            <p:cond delay="0"/>
                                          </p:stCondLst>
                                        </p:cTn>
                                        <p:tgtEl>
                                          <p:spTgt spid="25603">
                                            <p:txEl>
                                              <p:pRg st="6" end="6"/>
                                            </p:txEl>
                                          </p:spTgt>
                                        </p:tgtEl>
                                        <p:attrNameLst>
                                          <p:attrName>style.visibility</p:attrName>
                                        </p:attrNameLst>
                                      </p:cBhvr>
                                      <p:to>
                                        <p:strVal val="visible"/>
                                      </p:to>
                                    </p:set>
                                    <p:animEffect transition="in" filter="fade">
                                      <p:cBhvr>
                                        <p:cTn id="55" dur="1000"/>
                                        <p:tgtEl>
                                          <p:spTgt spid="25603">
                                            <p:txEl>
                                              <p:pRg st="6" end="6"/>
                                            </p:txEl>
                                          </p:spTgt>
                                        </p:tgtEl>
                                      </p:cBhvr>
                                    </p:animEffect>
                                    <p:anim calcmode="lin" valueType="num">
                                      <p:cBhvr>
                                        <p:cTn id="56" dur="1000" fill="hold"/>
                                        <p:tgtEl>
                                          <p:spTgt spid="25603">
                                            <p:txEl>
                                              <p:pRg st="6" end="6"/>
                                            </p:txEl>
                                          </p:spTgt>
                                        </p:tgtEl>
                                        <p:attrNameLst>
                                          <p:attrName>ppt_x</p:attrName>
                                        </p:attrNameLst>
                                      </p:cBhvr>
                                      <p:tavLst>
                                        <p:tav tm="0">
                                          <p:val>
                                            <p:strVal val="#ppt_x-.1"/>
                                          </p:val>
                                        </p:tav>
                                        <p:tav tm="100000">
                                          <p:val>
                                            <p:strVal val="#ppt_x"/>
                                          </p:val>
                                        </p:tav>
                                      </p:tavLst>
                                    </p:anim>
                                    <p:anim calcmode="lin" valueType="num">
                                      <p:cBhvr>
                                        <p:cTn id="57" dur="1000" fill="hold"/>
                                        <p:tgtEl>
                                          <p:spTgt spid="2560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40" presetClass="entr" presetSubtype="0" fill="hold" grpId="0" nodeType="clickEffect">
                                  <p:stCondLst>
                                    <p:cond delay="0"/>
                                  </p:stCondLst>
                                  <p:iterate type="lt">
                                    <p:tmPct val="10000"/>
                                  </p:iterate>
                                  <p:childTnLst>
                                    <p:set>
                                      <p:cBhvr>
                                        <p:cTn id="61" dur="1" fill="hold">
                                          <p:stCondLst>
                                            <p:cond delay="0"/>
                                          </p:stCondLst>
                                        </p:cTn>
                                        <p:tgtEl>
                                          <p:spTgt spid="25603">
                                            <p:txEl>
                                              <p:pRg st="7" end="7"/>
                                            </p:txEl>
                                          </p:spTgt>
                                        </p:tgtEl>
                                        <p:attrNameLst>
                                          <p:attrName>style.visibility</p:attrName>
                                        </p:attrNameLst>
                                      </p:cBhvr>
                                      <p:to>
                                        <p:strVal val="visible"/>
                                      </p:to>
                                    </p:set>
                                    <p:animEffect transition="in" filter="fade">
                                      <p:cBhvr>
                                        <p:cTn id="62" dur="1000"/>
                                        <p:tgtEl>
                                          <p:spTgt spid="25603">
                                            <p:txEl>
                                              <p:pRg st="7" end="7"/>
                                            </p:txEl>
                                          </p:spTgt>
                                        </p:tgtEl>
                                      </p:cBhvr>
                                    </p:animEffect>
                                    <p:anim calcmode="lin" valueType="num">
                                      <p:cBhvr>
                                        <p:cTn id="63" dur="1000" fill="hold"/>
                                        <p:tgtEl>
                                          <p:spTgt spid="25603">
                                            <p:txEl>
                                              <p:pRg st="7" end="7"/>
                                            </p:txEl>
                                          </p:spTgt>
                                        </p:tgtEl>
                                        <p:attrNameLst>
                                          <p:attrName>ppt_x</p:attrName>
                                        </p:attrNameLst>
                                      </p:cBhvr>
                                      <p:tavLst>
                                        <p:tav tm="0">
                                          <p:val>
                                            <p:strVal val="#ppt_x-.1"/>
                                          </p:val>
                                        </p:tav>
                                        <p:tav tm="100000">
                                          <p:val>
                                            <p:strVal val="#ppt_x"/>
                                          </p:val>
                                        </p:tav>
                                      </p:tavLst>
                                    </p:anim>
                                    <p:anim calcmode="lin" valueType="num">
                                      <p:cBhvr>
                                        <p:cTn id="64" dur="1000" fill="hold"/>
                                        <p:tgtEl>
                                          <p:spTgt spid="2560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BB2668E5-93BC-712D-9F89-886C5F708F0E}"/>
              </a:ext>
            </a:extLst>
          </p:cNvPr>
          <p:cNvSpPr>
            <a:spLocks noGrp="1" noChangeArrowheads="1"/>
          </p:cNvSpPr>
          <p:nvPr>
            <p:ph type="title"/>
          </p:nvPr>
        </p:nvSpPr>
        <p:spPr>
          <a:xfrm>
            <a:off x="612775" y="228600"/>
            <a:ext cx="8153400" cy="990600"/>
          </a:xfrm>
        </p:spPr>
        <p:txBody>
          <a:bodyPr/>
          <a:lstStyle/>
          <a:p>
            <a:pPr eaLnBrk="1" hangingPunct="1"/>
            <a:r>
              <a:rPr lang="en-US" altLang="en-US" dirty="0">
                <a:latin typeface="Open Sans Light" panose="020B0306030504020204" pitchFamily="34" charset="0"/>
                <a:ea typeface="Open Sans Light" panose="020B0306030504020204" pitchFamily="34" charset="0"/>
                <a:cs typeface="Open Sans Light" panose="020B0306030504020204" pitchFamily="34" charset="0"/>
              </a:rPr>
              <a:t>Most importantly…	</a:t>
            </a:r>
          </a:p>
        </p:txBody>
      </p:sp>
      <p:sp>
        <p:nvSpPr>
          <p:cNvPr id="27651" name="Rectangle 3">
            <a:extLst>
              <a:ext uri="{FF2B5EF4-FFF2-40B4-BE49-F238E27FC236}">
                <a16:creationId xmlns:a16="http://schemas.microsoft.com/office/drawing/2014/main" id="{A9049C3A-04E7-6D2C-6456-E1B42CD37497}"/>
              </a:ext>
            </a:extLst>
          </p:cNvPr>
          <p:cNvSpPr>
            <a:spLocks noGrp="1" noChangeArrowheads="1"/>
          </p:cNvSpPr>
          <p:nvPr>
            <p:ph sz="quarter" idx="1"/>
          </p:nvPr>
        </p:nvSpPr>
        <p:spPr>
          <a:xfrm>
            <a:off x="612775" y="1600200"/>
            <a:ext cx="8153400" cy="4495800"/>
          </a:xfrm>
        </p:spPr>
        <p:txBody>
          <a:bodyPr/>
          <a:lstStyle/>
          <a:p>
            <a:pPr eaLnBrk="1" hangingPunct="1"/>
            <a:endParaRPr lang="en-US" altLang="en-US" dirty="0">
              <a:latin typeface="Open Sans Light" panose="020B0306030504020204" pitchFamily="34" charset="0"/>
              <a:ea typeface="Open Sans Light" panose="020B0306030504020204" pitchFamily="34" charset="0"/>
              <a:cs typeface="Open Sans Light" panose="020B0306030504020204" pitchFamily="34" charset="0"/>
            </a:endParaRPr>
          </a:p>
          <a:p>
            <a:pPr eaLnBrk="1" hangingPunct="1"/>
            <a:r>
              <a:rPr lang="en-US" altLang="en-US" dirty="0">
                <a:latin typeface="Open Sans Light" panose="020B0306030504020204" pitchFamily="34" charset="0"/>
                <a:ea typeface="Open Sans Light" panose="020B0306030504020204" pitchFamily="34" charset="0"/>
                <a:cs typeface="Open Sans Light" panose="020B0306030504020204" pitchFamily="34" charset="0"/>
              </a:rPr>
              <a:t>Be patient</a:t>
            </a:r>
          </a:p>
          <a:p>
            <a:pPr eaLnBrk="1" hangingPunct="1"/>
            <a:endParaRPr lang="en-US" altLang="en-US" dirty="0">
              <a:latin typeface="Open Sans Light" panose="020B0306030504020204" pitchFamily="34" charset="0"/>
              <a:ea typeface="Open Sans Light" panose="020B0306030504020204" pitchFamily="34" charset="0"/>
              <a:cs typeface="Open Sans Light" panose="020B0306030504020204" pitchFamily="34" charset="0"/>
            </a:endParaRPr>
          </a:p>
          <a:p>
            <a:pPr eaLnBrk="1" hangingPunct="1"/>
            <a:r>
              <a:rPr lang="en-US" altLang="en-US" dirty="0">
                <a:latin typeface="Open Sans Light" panose="020B0306030504020204" pitchFamily="34" charset="0"/>
                <a:ea typeface="Open Sans Light" panose="020B0306030504020204" pitchFamily="34" charset="0"/>
                <a:cs typeface="Open Sans Light" panose="020B0306030504020204" pitchFamily="34" charset="0"/>
              </a:rPr>
              <a:t>Listen carefully and attentively</a:t>
            </a:r>
          </a:p>
          <a:p>
            <a:pPr eaLnBrk="1" hangingPunct="1"/>
            <a:endParaRPr lang="en-US" altLang="en-US" dirty="0">
              <a:latin typeface="Open Sans Light" panose="020B0306030504020204" pitchFamily="34" charset="0"/>
              <a:ea typeface="Open Sans Light" panose="020B0306030504020204" pitchFamily="34" charset="0"/>
              <a:cs typeface="Open Sans Light" panose="020B0306030504020204" pitchFamily="34" charset="0"/>
            </a:endParaRPr>
          </a:p>
          <a:p>
            <a:pPr eaLnBrk="1" hangingPunct="1"/>
            <a:r>
              <a:rPr lang="en-US" altLang="en-US" dirty="0">
                <a:latin typeface="Open Sans Light" panose="020B0306030504020204" pitchFamily="34" charset="0"/>
                <a:ea typeface="Open Sans Light" panose="020B0306030504020204" pitchFamily="34" charset="0"/>
                <a:cs typeface="Open Sans Light" panose="020B0306030504020204" pitchFamily="34" charset="0"/>
              </a:rPr>
              <a:t>If the person is learning English, reassure attempts at English and gently encourage practicing English</a:t>
            </a:r>
          </a:p>
          <a:p>
            <a:pPr eaLnBrk="1" hangingPunct="1">
              <a:buFont typeface="Wingdings" panose="05000000000000000000" pitchFamily="2" charset="2"/>
              <a:buNone/>
            </a:pPr>
            <a:endParaRPr lang="en-US" altLang="en-US" dirty="0">
              <a:latin typeface="Open Sans Light" panose="020B0306030504020204" pitchFamily="34" charset="0"/>
              <a:ea typeface="Open Sans Light" panose="020B0306030504020204" pitchFamily="34" charset="0"/>
              <a:cs typeface="Open Sans Light" panose="020B0306030504020204" pitchFamily="34" charset="0"/>
            </a:endParaRPr>
          </a:p>
          <a:p>
            <a:pPr eaLnBrk="1" hangingPunct="1">
              <a:buFontTx/>
              <a:buNone/>
            </a:pPr>
            <a:endParaRPr lang="en-US" altLang="en-US" dirty="0">
              <a:latin typeface="Open Sans Light" panose="020B0306030504020204" pitchFamily="34" charset="0"/>
              <a:ea typeface="Open Sans Light" panose="020B0306030504020204" pitchFamily="34" charset="0"/>
              <a:cs typeface="Open Sans Light" panose="020B0306030504020204" pitchFamily="34" charset="0"/>
            </a:endParaRPr>
          </a:p>
          <a:p>
            <a:pPr eaLnBrk="1" hangingPunct="1"/>
            <a:endParaRPr lang="en-US" altLang="en-US"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2292" name="Footer Placeholder 3">
            <a:extLst>
              <a:ext uri="{FF2B5EF4-FFF2-40B4-BE49-F238E27FC236}">
                <a16:creationId xmlns:a16="http://schemas.microsoft.com/office/drawing/2014/main" id="{1B89EC77-7B3B-0CC8-5F89-A95CAAAC8641}"/>
              </a:ext>
            </a:extLst>
          </p:cNvPr>
          <p:cNvSpPr>
            <a:spLocks noGrp="1"/>
          </p:cNvSpPr>
          <p:nvPr>
            <p:ph type="ftr" sz="quarter" idx="10"/>
          </p:nvPr>
        </p:nvSpPr>
        <p:spPr bwMode="auto">
          <a:xfrm>
            <a:off x="609600" y="6248400"/>
            <a:ext cx="5421313"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fade">
                                      <p:cBhvr>
                                        <p:cTn id="7" dur="2000"/>
                                        <p:tgtEl>
                                          <p:spTgt spid="276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wipe(left)">
                                      <p:cBhvr>
                                        <p:cTn id="12" dur="500"/>
                                        <p:tgtEl>
                                          <p:spTgt spid="27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7651">
                                            <p:txEl>
                                              <p:pRg st="3" end="3"/>
                                            </p:txEl>
                                          </p:spTgt>
                                        </p:tgtEl>
                                        <p:attrNameLst>
                                          <p:attrName>style.visibility</p:attrName>
                                        </p:attrNameLst>
                                      </p:cBhvr>
                                      <p:to>
                                        <p:strVal val="visible"/>
                                      </p:to>
                                    </p:set>
                                    <p:animEffect transition="in" filter="wipe(left)">
                                      <p:cBhvr>
                                        <p:cTn id="17" dur="500"/>
                                        <p:tgtEl>
                                          <p:spTgt spid="2765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7651">
                                            <p:txEl>
                                              <p:pRg st="5" end="5"/>
                                            </p:txEl>
                                          </p:spTgt>
                                        </p:tgtEl>
                                        <p:attrNameLst>
                                          <p:attrName>style.visibility</p:attrName>
                                        </p:attrNameLst>
                                      </p:cBhvr>
                                      <p:to>
                                        <p:strVal val="visible"/>
                                      </p:to>
                                    </p:set>
                                    <p:animEffect transition="in" filter="wipe(left)">
                                      <p:cBhvr>
                                        <p:cTn id="22" dur="500"/>
                                        <p:tgtEl>
                                          <p:spTgt spid="276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E1521A4-37B4-6C3F-C086-F2489368CC23}"/>
              </a:ext>
            </a:extLst>
          </p:cNvPr>
          <p:cNvSpPr>
            <a:spLocks noGrp="1" noChangeArrowheads="1"/>
          </p:cNvSpPr>
          <p:nvPr>
            <p:ph type="title"/>
          </p:nvPr>
        </p:nvSpPr>
        <p:spPr>
          <a:xfrm>
            <a:off x="612775" y="228600"/>
            <a:ext cx="8153400" cy="990600"/>
          </a:xfrm>
        </p:spPr>
        <p:txBody>
          <a:bodyPr/>
          <a:lstStyle/>
          <a:p>
            <a:pPr algn="ctr" eaLnBrk="1" hangingPunct="1"/>
            <a:r>
              <a:rPr lang="en-US" altLang="en-US"/>
              <a:t>Don’t leave out the interpreter!	</a:t>
            </a:r>
          </a:p>
        </p:txBody>
      </p:sp>
      <p:sp>
        <p:nvSpPr>
          <p:cNvPr id="13315" name="Rectangle 3">
            <a:extLst>
              <a:ext uri="{FF2B5EF4-FFF2-40B4-BE49-F238E27FC236}">
                <a16:creationId xmlns:a16="http://schemas.microsoft.com/office/drawing/2014/main" id="{0E874EDD-382C-5835-1301-E3DE1B8B2D67}"/>
              </a:ext>
            </a:extLst>
          </p:cNvPr>
          <p:cNvSpPr>
            <a:spLocks noGrp="1" noChangeArrowheads="1"/>
          </p:cNvSpPr>
          <p:nvPr>
            <p:ph sz="quarter" idx="1"/>
          </p:nvPr>
        </p:nvSpPr>
        <p:spPr>
          <a:xfrm>
            <a:off x="612775" y="1600200"/>
            <a:ext cx="8153400" cy="4495800"/>
          </a:xfrm>
        </p:spPr>
        <p:txBody>
          <a:bodyPr/>
          <a:lstStyle/>
          <a:p>
            <a:pPr eaLnBrk="1" hangingPunct="1"/>
            <a:endParaRPr lang="en-US" altLang="en-US"/>
          </a:p>
          <a:p>
            <a:pPr eaLnBrk="1" hangingPunct="1"/>
            <a:r>
              <a:rPr lang="en-US" altLang="en-US"/>
              <a:t>Recipients of federal funds are to obtain interpreter services for limited English proficient persons.  </a:t>
            </a:r>
          </a:p>
          <a:p>
            <a:pPr eaLnBrk="1" hangingPunct="1"/>
            <a:endParaRPr lang="en-US" altLang="en-US"/>
          </a:p>
          <a:p>
            <a:pPr eaLnBrk="1" hangingPunct="1"/>
            <a:r>
              <a:rPr lang="en-US" altLang="en-US"/>
              <a:t>Go to </a:t>
            </a:r>
            <a:r>
              <a:rPr lang="en-US" altLang="en-US">
                <a:hlinkClick r:id="rId2"/>
              </a:rPr>
              <a:t>www.lep.gov</a:t>
            </a:r>
            <a:r>
              <a:rPr lang="en-US" altLang="en-US"/>
              <a:t> for more information.</a:t>
            </a:r>
          </a:p>
        </p:txBody>
      </p:sp>
      <p:sp>
        <p:nvSpPr>
          <p:cNvPr id="13316" name="Footer Placeholder 3">
            <a:extLst>
              <a:ext uri="{FF2B5EF4-FFF2-40B4-BE49-F238E27FC236}">
                <a16:creationId xmlns:a16="http://schemas.microsoft.com/office/drawing/2014/main" id="{D1547D3A-7A96-E935-C300-D75E2230C468}"/>
              </a:ext>
            </a:extLst>
          </p:cNvPr>
          <p:cNvSpPr>
            <a:spLocks noGrp="1"/>
          </p:cNvSpPr>
          <p:nvPr>
            <p:ph type="ftr" sz="quarter" idx="10"/>
          </p:nvPr>
        </p:nvSpPr>
        <p:spPr bwMode="auto">
          <a:xfrm>
            <a:off x="609600" y="6248400"/>
            <a:ext cx="5421313"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June 16, 2010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B58875F2-A263-DAF9-CD80-73BC7350CDFB}"/>
              </a:ext>
            </a:extLst>
          </p:cNvPr>
          <p:cNvSpPr>
            <a:spLocks noGrp="1" noChangeArrowheads="1"/>
          </p:cNvSpPr>
          <p:nvPr>
            <p:ph type="title"/>
          </p:nvPr>
        </p:nvSpPr>
        <p:spPr>
          <a:xfrm>
            <a:off x="612775" y="228600"/>
            <a:ext cx="8153400" cy="990600"/>
          </a:xfrm>
        </p:spPr>
        <p:txBody>
          <a:bodyPr/>
          <a:lstStyle/>
          <a:p>
            <a:pPr eaLnBrk="1" hangingPunct="1"/>
            <a:r>
              <a:rPr lang="en-US" altLang="en-US"/>
              <a:t>Using an interpreter…</a:t>
            </a:r>
          </a:p>
        </p:txBody>
      </p:sp>
      <p:sp>
        <p:nvSpPr>
          <p:cNvPr id="14339" name="Rectangle 3">
            <a:extLst>
              <a:ext uri="{FF2B5EF4-FFF2-40B4-BE49-F238E27FC236}">
                <a16:creationId xmlns:a16="http://schemas.microsoft.com/office/drawing/2014/main" id="{F621E994-0563-6250-F8A2-09ECFF650A3C}"/>
              </a:ext>
            </a:extLst>
          </p:cNvPr>
          <p:cNvSpPr>
            <a:spLocks noGrp="1" noChangeArrowheads="1"/>
          </p:cNvSpPr>
          <p:nvPr>
            <p:ph sz="quarter" idx="1"/>
          </p:nvPr>
        </p:nvSpPr>
        <p:spPr>
          <a:xfrm>
            <a:off x="878681" y="1600200"/>
            <a:ext cx="7386638" cy="4497388"/>
          </a:xfrm>
        </p:spPr>
        <p:txBody>
          <a:bodyPr/>
          <a:lstStyle/>
          <a:p>
            <a:pPr algn="ctr" eaLnBrk="1" hangingPunct="1">
              <a:buFontTx/>
              <a:buNone/>
            </a:pPr>
            <a:r>
              <a:rPr lang="en-US" altLang="en-US" sz="7200" dirty="0">
                <a:solidFill>
                  <a:schemeClr val="accent2"/>
                </a:solidFill>
              </a:rPr>
              <a:t>NO </a:t>
            </a:r>
          </a:p>
          <a:p>
            <a:pPr algn="ctr" eaLnBrk="1" hangingPunct="1">
              <a:buFontTx/>
              <a:buNone/>
            </a:pPr>
            <a:r>
              <a:rPr lang="en-US" altLang="en-US" sz="7200" dirty="0">
                <a:solidFill>
                  <a:schemeClr val="accent2"/>
                </a:solidFill>
              </a:rPr>
              <a:t>MINOR </a:t>
            </a:r>
          </a:p>
          <a:p>
            <a:pPr algn="ctr" eaLnBrk="1" hangingPunct="1">
              <a:buFontTx/>
              <a:buNone/>
            </a:pPr>
            <a:r>
              <a:rPr lang="en-US" altLang="en-US" sz="7200" dirty="0">
                <a:solidFill>
                  <a:schemeClr val="accent2"/>
                </a:solidFill>
              </a:rPr>
              <a:t>CHILDREN</a:t>
            </a:r>
          </a:p>
        </p:txBody>
      </p:sp>
      <p:sp>
        <p:nvSpPr>
          <p:cNvPr id="14340" name="Footer Placeholder 3">
            <a:extLst>
              <a:ext uri="{FF2B5EF4-FFF2-40B4-BE49-F238E27FC236}">
                <a16:creationId xmlns:a16="http://schemas.microsoft.com/office/drawing/2014/main" id="{9AB91120-C775-E888-7AE8-B125FF1CA908}"/>
              </a:ext>
            </a:extLst>
          </p:cNvPr>
          <p:cNvSpPr>
            <a:spLocks noGrp="1"/>
          </p:cNvSpPr>
          <p:nvPr>
            <p:ph type="ftr" sz="quarter" idx="10"/>
          </p:nvPr>
        </p:nvSpPr>
        <p:spPr bwMode="auto">
          <a:xfrm>
            <a:off x="609600" y="6248400"/>
            <a:ext cx="5421313"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June 16, 2010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194B67A1-0C4C-FDF3-9E8C-96995059C9C2}"/>
              </a:ext>
            </a:extLst>
          </p:cNvPr>
          <p:cNvSpPr>
            <a:spLocks noGrp="1" noChangeArrowheads="1"/>
          </p:cNvSpPr>
          <p:nvPr>
            <p:ph type="title"/>
          </p:nvPr>
        </p:nvSpPr>
        <p:spPr>
          <a:xfrm>
            <a:off x="612775" y="228600"/>
            <a:ext cx="8153400" cy="990600"/>
          </a:xfrm>
        </p:spPr>
        <p:txBody>
          <a:bodyPr/>
          <a:lstStyle/>
          <a:p>
            <a:pPr eaLnBrk="1" hangingPunct="1"/>
            <a:r>
              <a:rPr lang="en-US" altLang="en-US" dirty="0"/>
              <a:t>Using an interpreter… </a:t>
            </a:r>
          </a:p>
        </p:txBody>
      </p:sp>
      <p:sp>
        <p:nvSpPr>
          <p:cNvPr id="29699" name="Rectangle 3">
            <a:extLst>
              <a:ext uri="{FF2B5EF4-FFF2-40B4-BE49-F238E27FC236}">
                <a16:creationId xmlns:a16="http://schemas.microsoft.com/office/drawing/2014/main" id="{CCA1F9D3-DC48-6995-9CF1-88826A8B93CB}"/>
              </a:ext>
            </a:extLst>
          </p:cNvPr>
          <p:cNvSpPr>
            <a:spLocks noGrp="1" noChangeArrowheads="1"/>
          </p:cNvSpPr>
          <p:nvPr>
            <p:ph sz="quarter" idx="1"/>
          </p:nvPr>
        </p:nvSpPr>
        <p:spPr>
          <a:xfrm>
            <a:off x="612775" y="1600200"/>
            <a:ext cx="8153400" cy="4495800"/>
          </a:xfrm>
        </p:spPr>
        <p:txBody>
          <a:bodyPr/>
          <a:lstStyle/>
          <a:p>
            <a:pPr eaLnBrk="1" hangingPunct="1"/>
            <a:r>
              <a:rPr lang="en-US" altLang="en-US"/>
              <a:t>Customers should not be told to provide an interpreter</a:t>
            </a:r>
          </a:p>
          <a:p>
            <a:pPr eaLnBrk="1" hangingPunct="1"/>
            <a:r>
              <a:rPr lang="en-US" altLang="en-US"/>
              <a:t>Customers should not be charged a fee for using an interpreter</a:t>
            </a:r>
          </a:p>
          <a:p>
            <a:pPr eaLnBrk="1" hangingPunct="1"/>
            <a:r>
              <a:rPr lang="en-US" altLang="en-US"/>
              <a:t>Be sure that the interpreter is fully bilingual and familiar with both cultures</a:t>
            </a:r>
          </a:p>
          <a:p>
            <a:pPr eaLnBrk="1" hangingPunct="1"/>
            <a:r>
              <a:rPr lang="en-US" altLang="en-US"/>
              <a:t>Ensure that the interpreter is knowledgeable about the subject</a:t>
            </a:r>
          </a:p>
          <a:p>
            <a:pPr eaLnBrk="1" hangingPunct="1">
              <a:buFontTx/>
              <a:buNone/>
            </a:pPr>
            <a:endParaRPr lang="en-US" altLang="en-US"/>
          </a:p>
          <a:p>
            <a:pPr eaLnBrk="1" hangingPunct="1"/>
            <a:endParaRPr lang="en-US" altLang="en-US"/>
          </a:p>
          <a:p>
            <a:pPr eaLnBrk="1" hangingPunct="1"/>
            <a:endParaRPr lang="en-US" altLang="en-US">
              <a:solidFill>
                <a:schemeClr val="accent1"/>
              </a:solidFill>
            </a:endParaRPr>
          </a:p>
        </p:txBody>
      </p:sp>
      <p:sp>
        <p:nvSpPr>
          <p:cNvPr id="15364" name="Footer Placeholder 3">
            <a:extLst>
              <a:ext uri="{FF2B5EF4-FFF2-40B4-BE49-F238E27FC236}">
                <a16:creationId xmlns:a16="http://schemas.microsoft.com/office/drawing/2014/main" id="{D7FB56FF-2611-107F-9BC5-B3923458A5FC}"/>
              </a:ext>
            </a:extLst>
          </p:cNvPr>
          <p:cNvSpPr>
            <a:spLocks noGrp="1"/>
          </p:cNvSpPr>
          <p:nvPr>
            <p:ph type="ftr" sz="quarter" idx="10"/>
          </p:nvPr>
        </p:nvSpPr>
        <p:spPr bwMode="auto">
          <a:xfrm>
            <a:off x="609600" y="6248400"/>
            <a:ext cx="5421313"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June 16, 2010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9698"/>
                                        </p:tgtEl>
                                        <p:attrNameLst>
                                          <p:attrName>style.visibility</p:attrName>
                                        </p:attrNameLst>
                                      </p:cBhvr>
                                      <p:to>
                                        <p:strVal val="visible"/>
                                      </p:to>
                                    </p:set>
                                    <p:animEffect transition="in" filter="fade">
                                      <p:cBhvr>
                                        <p:cTn id="7" dur="1000">
                                          <p:stCondLst>
                                            <p:cond delay="0"/>
                                          </p:stCondLst>
                                        </p:cTn>
                                        <p:tgtEl>
                                          <p:spTgt spid="296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29699">
                                            <p:txEl>
                                              <p:pRg st="0" end="0"/>
                                            </p:txEl>
                                          </p:spTgt>
                                        </p:tgtEl>
                                        <p:attrNameLst>
                                          <p:attrName>style.visibility</p:attrName>
                                        </p:attrNameLst>
                                      </p:cBhvr>
                                      <p:to>
                                        <p:strVal val="visible"/>
                                      </p:to>
                                    </p:set>
                                    <p:animEffect transition="in" filter="fade">
                                      <p:cBhvr>
                                        <p:cTn id="12" dur="500">
                                          <p:stCondLst>
                                            <p:cond delay="0"/>
                                          </p:stCondLst>
                                        </p:cTn>
                                        <p:tgtEl>
                                          <p:spTgt spid="296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29699">
                                            <p:txEl>
                                              <p:pRg st="1" end="1"/>
                                            </p:txEl>
                                          </p:spTgt>
                                        </p:tgtEl>
                                        <p:attrNameLst>
                                          <p:attrName>style.visibility</p:attrName>
                                        </p:attrNameLst>
                                      </p:cBhvr>
                                      <p:to>
                                        <p:strVal val="visible"/>
                                      </p:to>
                                    </p:set>
                                    <p:animEffect transition="in" filter="fade">
                                      <p:cBhvr>
                                        <p:cTn id="17" dur="500">
                                          <p:stCondLst>
                                            <p:cond delay="0"/>
                                          </p:stCondLst>
                                        </p:cTn>
                                        <p:tgtEl>
                                          <p:spTgt spid="2969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iterate type="lt">
                                    <p:tmPct val="10000"/>
                                  </p:iterate>
                                  <p:childTnLst>
                                    <p:set>
                                      <p:cBhvr>
                                        <p:cTn id="21" dur="1" fill="hold">
                                          <p:stCondLst>
                                            <p:cond delay="0"/>
                                          </p:stCondLst>
                                        </p:cTn>
                                        <p:tgtEl>
                                          <p:spTgt spid="29699">
                                            <p:txEl>
                                              <p:pRg st="2" end="2"/>
                                            </p:txEl>
                                          </p:spTgt>
                                        </p:tgtEl>
                                        <p:attrNameLst>
                                          <p:attrName>style.visibility</p:attrName>
                                        </p:attrNameLst>
                                      </p:cBhvr>
                                      <p:to>
                                        <p:strVal val="visible"/>
                                      </p:to>
                                    </p:set>
                                    <p:animEffect transition="in" filter="fade">
                                      <p:cBhvr>
                                        <p:cTn id="22" dur="500">
                                          <p:stCondLst>
                                            <p:cond delay="0"/>
                                          </p:stCondLst>
                                        </p:cTn>
                                        <p:tgtEl>
                                          <p:spTgt spid="2969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iterate type="lt">
                                    <p:tmPct val="10000"/>
                                  </p:iterate>
                                  <p:childTnLst>
                                    <p:set>
                                      <p:cBhvr>
                                        <p:cTn id="26" dur="1" fill="hold">
                                          <p:stCondLst>
                                            <p:cond delay="0"/>
                                          </p:stCondLst>
                                        </p:cTn>
                                        <p:tgtEl>
                                          <p:spTgt spid="29699">
                                            <p:txEl>
                                              <p:pRg st="3" end="3"/>
                                            </p:txEl>
                                          </p:spTgt>
                                        </p:tgtEl>
                                        <p:attrNameLst>
                                          <p:attrName>style.visibility</p:attrName>
                                        </p:attrNameLst>
                                      </p:cBhvr>
                                      <p:to>
                                        <p:strVal val="visible"/>
                                      </p:to>
                                    </p:set>
                                    <p:animEffect transition="in" filter="fade">
                                      <p:cBhvr>
                                        <p:cTn id="27" dur="500">
                                          <p:stCondLst>
                                            <p:cond delay="0"/>
                                          </p:stCondLst>
                                        </p:cTn>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520BBEF6-B082-B338-6ECA-44400B412347}"/>
              </a:ext>
            </a:extLst>
          </p:cNvPr>
          <p:cNvSpPr>
            <a:spLocks noGrp="1" noChangeArrowheads="1"/>
          </p:cNvSpPr>
          <p:nvPr>
            <p:ph type="title"/>
          </p:nvPr>
        </p:nvSpPr>
        <p:spPr>
          <a:xfrm>
            <a:off x="612775" y="228600"/>
            <a:ext cx="8153400" cy="990600"/>
          </a:xfrm>
        </p:spPr>
        <p:txBody>
          <a:bodyPr/>
          <a:lstStyle/>
          <a:p>
            <a:pPr eaLnBrk="1" hangingPunct="1"/>
            <a:r>
              <a:rPr lang="en-US" altLang="en-US" dirty="0"/>
              <a:t>Using an interpreter…  </a:t>
            </a:r>
          </a:p>
        </p:txBody>
      </p:sp>
      <p:sp>
        <p:nvSpPr>
          <p:cNvPr id="30723" name="Rectangle 3">
            <a:extLst>
              <a:ext uri="{FF2B5EF4-FFF2-40B4-BE49-F238E27FC236}">
                <a16:creationId xmlns:a16="http://schemas.microsoft.com/office/drawing/2014/main" id="{5D9920BE-0F04-798D-48E6-CBC01B8F0A5E}"/>
              </a:ext>
            </a:extLst>
          </p:cNvPr>
          <p:cNvSpPr>
            <a:spLocks noGrp="1" noChangeArrowheads="1"/>
          </p:cNvSpPr>
          <p:nvPr>
            <p:ph sz="quarter" idx="1"/>
          </p:nvPr>
        </p:nvSpPr>
        <p:spPr>
          <a:xfrm>
            <a:off x="612775" y="1600200"/>
            <a:ext cx="8153400" cy="4495800"/>
          </a:xfrm>
        </p:spPr>
        <p:txBody>
          <a:bodyPr/>
          <a:lstStyle/>
          <a:p>
            <a:pPr eaLnBrk="1" hangingPunct="1"/>
            <a:endParaRPr lang="en-US" altLang="en-US"/>
          </a:p>
          <a:p>
            <a:pPr eaLnBrk="1" hangingPunct="1"/>
            <a:r>
              <a:rPr lang="en-US" altLang="en-US"/>
              <a:t>Conduct a pre-conference</a:t>
            </a:r>
          </a:p>
          <a:p>
            <a:pPr eaLnBrk="1" hangingPunct="1"/>
            <a:endParaRPr lang="en-US" altLang="en-US"/>
          </a:p>
          <a:p>
            <a:pPr eaLnBrk="1" hangingPunct="1"/>
            <a:r>
              <a:rPr lang="en-US" altLang="en-US"/>
              <a:t>Use proper seating arrangement</a:t>
            </a:r>
          </a:p>
          <a:p>
            <a:pPr eaLnBrk="1" hangingPunct="1"/>
            <a:endParaRPr lang="en-US" altLang="en-US"/>
          </a:p>
          <a:p>
            <a:pPr eaLnBrk="1" hangingPunct="1"/>
            <a:r>
              <a:rPr lang="en-US" altLang="en-US"/>
              <a:t>Speak to the client, not to the interpreter</a:t>
            </a:r>
          </a:p>
        </p:txBody>
      </p:sp>
      <p:sp>
        <p:nvSpPr>
          <p:cNvPr id="16388" name="Footer Placeholder 3">
            <a:extLst>
              <a:ext uri="{FF2B5EF4-FFF2-40B4-BE49-F238E27FC236}">
                <a16:creationId xmlns:a16="http://schemas.microsoft.com/office/drawing/2014/main" id="{136CD131-7CC1-F3C6-E0E7-83F9F1D98007}"/>
              </a:ext>
            </a:extLst>
          </p:cNvPr>
          <p:cNvSpPr>
            <a:spLocks noGrp="1"/>
          </p:cNvSpPr>
          <p:nvPr>
            <p:ph type="ftr" sz="quarter" idx="10"/>
          </p:nvPr>
        </p:nvSpPr>
        <p:spPr bwMode="auto">
          <a:xfrm>
            <a:off x="609600" y="6248400"/>
            <a:ext cx="5421313"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June 16, 2010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randombar(horizontal)">
                                      <p:cBhvr>
                                        <p:cTn id="7" dur="600">
                                          <p:stCondLst>
                                            <p:cond delay="0"/>
                                          </p:stCondLst>
                                        </p:cTn>
                                        <p:tgtEl>
                                          <p:spTgt spid="307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randombar(horizontal)">
                                      <p:cBhvr>
                                        <p:cTn id="12" dur="500"/>
                                        <p:tgtEl>
                                          <p:spTgt spid="30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0723">
                                            <p:txEl>
                                              <p:pRg st="3" end="3"/>
                                            </p:txEl>
                                          </p:spTgt>
                                        </p:tgtEl>
                                        <p:attrNameLst>
                                          <p:attrName>style.visibility</p:attrName>
                                        </p:attrNameLst>
                                      </p:cBhvr>
                                      <p:to>
                                        <p:strVal val="visible"/>
                                      </p:to>
                                    </p:set>
                                    <p:animEffect transition="in" filter="randombar(horizontal)">
                                      <p:cBhvr>
                                        <p:cTn id="17" dur="500"/>
                                        <p:tgtEl>
                                          <p:spTgt spid="3072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0723">
                                            <p:txEl>
                                              <p:pRg st="5" end="5"/>
                                            </p:txEl>
                                          </p:spTgt>
                                        </p:tgtEl>
                                        <p:attrNameLst>
                                          <p:attrName>style.visibility</p:attrName>
                                        </p:attrNameLst>
                                      </p:cBhvr>
                                      <p:to>
                                        <p:strVal val="visible"/>
                                      </p:to>
                                    </p:set>
                                    <p:animEffect transition="in" filter="randombar(horizontal)">
                                      <p:cBhvr>
                                        <p:cTn id="22" dur="500"/>
                                        <p:tgtEl>
                                          <p:spTgt spid="307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P spid="3072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38</TotalTime>
  <Words>362</Words>
  <Application>Microsoft Office PowerPoint</Application>
  <PresentationFormat>On-screen Show (4:3)</PresentationFormat>
  <Paragraphs>66</Paragraphs>
  <Slides>8</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Tw Cen MT</vt:lpstr>
      <vt:lpstr>Wingdings</vt:lpstr>
      <vt:lpstr>Wingdings 2</vt:lpstr>
      <vt:lpstr>Calibri</vt:lpstr>
      <vt:lpstr>Lucida Sans Unicode</vt:lpstr>
      <vt:lpstr>Median</vt:lpstr>
      <vt:lpstr>Using an Interpreter</vt:lpstr>
      <vt:lpstr>Before you begin…</vt:lpstr>
      <vt:lpstr>When there is no interpreter…(yet)</vt:lpstr>
      <vt:lpstr>Most importantly… </vt:lpstr>
      <vt:lpstr>Don’t leave out the interpreter! </vt:lpstr>
      <vt:lpstr>Using an interpreter…</vt:lpstr>
      <vt:lpstr>Using an interpreter… </vt:lpstr>
      <vt:lpstr>Using an interpreter…  </vt:lpstr>
    </vt:vector>
  </TitlesOfParts>
  <Company>Ks Dept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an Interpreter</dc:title>
  <dc:creator>MManares</dc:creator>
  <cp:lastModifiedBy>Evelyn Alden</cp:lastModifiedBy>
  <cp:revision>14</cp:revision>
  <dcterms:created xsi:type="dcterms:W3CDTF">2010-05-11T19:55:49Z</dcterms:created>
  <dcterms:modified xsi:type="dcterms:W3CDTF">2024-12-10T22:21:35Z</dcterms:modified>
</cp:coreProperties>
</file>