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Lst>
  <p:notesMasterIdLst>
    <p:notesMasterId r:id="rId19"/>
  </p:notesMasterIdLst>
  <p:sldIdLst>
    <p:sldId id="399" r:id="rId6"/>
    <p:sldId id="398" r:id="rId7"/>
    <p:sldId id="261" r:id="rId8"/>
    <p:sldId id="280" r:id="rId9"/>
    <p:sldId id="295" r:id="rId10"/>
    <p:sldId id="2134806822" r:id="rId11"/>
    <p:sldId id="2134806848" r:id="rId12"/>
    <p:sldId id="2134806849" r:id="rId13"/>
    <p:sldId id="2134806861" r:id="rId14"/>
    <p:sldId id="638" r:id="rId15"/>
    <p:sldId id="294" r:id="rId16"/>
    <p:sldId id="279" r:id="rId17"/>
    <p:sldId id="2134806231" r:id="rId18"/>
  </p:sldIdLst>
  <p:sldSz cx="12192000" cy="6858000"/>
  <p:notesSz cx="7010400" cy="9296400"/>
  <p:embeddedFontLst>
    <p:embeddedFont>
      <p:font typeface="Open Sans" panose="020B0606030504020204" pitchFamily="34" charset="0"/>
      <p:regular r:id="rId20"/>
      <p:bold r:id="rId21"/>
      <p:italic r:id="rId22"/>
      <p:boldItalic r:id="rId23"/>
    </p:embeddedFont>
    <p:embeddedFont>
      <p:font typeface="Open Sans Light" panose="020B0306030504020204" pitchFamily="34" charset="0"/>
      <p:regular r:id="rId24"/>
      <p:italic r:id="rId25"/>
    </p:embeddedFont>
    <p:embeddedFont>
      <p:font typeface="Open Sans Semibold" panose="020B0706030804020204" pitchFamily="34" charset="0"/>
      <p:bold r:id="rId26"/>
      <p:boldItalic r:id="rId27"/>
    </p:embeddedFont>
    <p:embeddedFont>
      <p:font typeface="Open Sans Semibold" panose="020B0706030804020204" pitchFamily="34" charset="0"/>
      <p:bold r:id="rId26"/>
      <p:boldItalic r:id="rId27"/>
    </p:embeddedFont>
    <p:embeddedFont>
      <p:font typeface="Trebuchet MS" panose="020B0603020202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2134806822"/>
            <p14:sldId id="2134806848"/>
            <p14:sldId id="2134806849"/>
            <p14:sldId id="2134806861"/>
            <p14:sldId id="638"/>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73" autoAdjust="0"/>
  </p:normalViewPr>
  <p:slideViewPr>
    <p:cSldViewPr snapToGrid="0">
      <p:cViewPr varScale="1">
        <p:scale>
          <a:sx n="74" d="100"/>
          <a:sy n="74" d="100"/>
        </p:scale>
        <p:origin x="78" y="37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12/31/2024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309132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183090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118093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12/31/2024</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 </a:t>
            </a:r>
          </a:p>
        </p:txBody>
      </p:sp>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a:t>
            </a:r>
          </a:p>
          <a:p>
            <a:r>
              <a:rPr lang="en-US" dirty="0"/>
              <a:t>Disability Rights Center (DRC)</a:t>
            </a:r>
          </a:p>
          <a:p>
            <a:r>
              <a:rPr lang="en-US" dirty="0"/>
              <a:t>Kansas State Board of Education (SBOE)</a:t>
            </a:r>
          </a:p>
          <a:p>
            <a:r>
              <a:rPr lang="en-US" dirty="0"/>
              <a:t>Kansas State School for the Blind (KSSB)</a:t>
            </a:r>
          </a:p>
          <a:p>
            <a:r>
              <a:rPr lang="en-US" dirty="0"/>
              <a:t>Kansas State School for the Deaf (KSSD)</a:t>
            </a:r>
          </a:p>
          <a:p>
            <a:r>
              <a:rPr lang="en-US" dirty="0"/>
              <a:t>Kansas National Education Association (KNEA)</a:t>
            </a:r>
          </a:p>
        </p:txBody>
      </p:sp>
    </p:spTree>
    <p:extLst>
      <p:ext uri="{BB962C8B-B14F-4D97-AF65-F5344CB8AC3E}">
        <p14:creationId xmlns:p14="http://schemas.microsoft.com/office/powerpoint/2010/main" val="90563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nchor="ctr" anchorCtr="0"/>
          <a:lstStyle/>
          <a:p>
            <a:r>
              <a:rPr lang="en-US" dirty="0"/>
              <a:t>Motion to adjourn</a:t>
            </a:r>
          </a:p>
        </p:txBody>
      </p:sp>
    </p:spTree>
    <p:extLst>
      <p:ext uri="{BB962C8B-B14F-4D97-AF65-F5344CB8AC3E}">
        <p14:creationId xmlns:p14="http://schemas.microsoft.com/office/powerpoint/2010/main" val="422873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8171-A7FF-C057-83EC-A000C5EF8B4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Contacts</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78DA0-0D96-6871-FAAC-B8498BDADBF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eeoc</a:t>
            </a:r>
            <a:endParaRPr lang="en-US" dirty="0"/>
          </a:p>
        </p:txBody>
      </p:sp>
      <p:pic>
        <p:nvPicPr>
          <p:cNvPr id="7" name="Picture 6">
            <a:extLst>
              <a:ext uri="{FF2B5EF4-FFF2-40B4-BE49-F238E27FC236}">
                <a16:creationId xmlns:a16="http://schemas.microsoft.com/office/drawing/2014/main" id="{5A8443C1-5B41-2263-F7A3-055E8E5161A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September 25, 2024</a:t>
            </a:r>
          </a:p>
        </p:txBody>
      </p:sp>
    </p:spTree>
    <p:extLst>
      <p:ext uri="{BB962C8B-B14F-4D97-AF65-F5344CB8AC3E}">
        <p14:creationId xmlns:p14="http://schemas.microsoft.com/office/powerpoint/2010/main" val="43027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p:txBody>
          <a:bodyPr/>
          <a:lstStyle/>
          <a:p>
            <a:r>
              <a:rPr lang="en-US" dirty="0"/>
              <a:t>Call to Order</a:t>
            </a:r>
          </a:p>
        </p:txBody>
      </p:sp>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a:xfrm>
            <a:off x="838200" y="1644073"/>
            <a:ext cx="10515600" cy="3524827"/>
          </a:xfrm>
        </p:spPr>
        <p:txBody>
          <a:bodyPr anchor="ctr" anchorCtr="0"/>
          <a:lstStyle/>
          <a:p>
            <a:pPr>
              <a:spcBef>
                <a:spcPts val="2400"/>
              </a:spcBef>
              <a:spcAft>
                <a:spcPts val="2400"/>
              </a:spcAft>
            </a:pPr>
            <a:r>
              <a:rPr lang="en-US" dirty="0"/>
              <a:t>Welcome </a:t>
            </a:r>
          </a:p>
          <a:p>
            <a:pPr>
              <a:spcBef>
                <a:spcPts val="2400"/>
              </a:spcBef>
              <a:spcAft>
                <a:spcPts val="2400"/>
              </a:spcAft>
            </a:pPr>
            <a:r>
              <a:rPr lang="en-US" dirty="0"/>
              <a:t>Roll Call</a:t>
            </a:r>
          </a:p>
        </p:txBody>
      </p:sp>
    </p:spTree>
    <p:extLst>
      <p:ext uri="{BB962C8B-B14F-4D97-AF65-F5344CB8AC3E}">
        <p14:creationId xmlns:p14="http://schemas.microsoft.com/office/powerpoint/2010/main" val="201102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Edits for Today’s Agenda	</a:t>
            </a:r>
          </a:p>
        </p:txBody>
      </p:sp>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nchor="ctr" anchorCtr="0"/>
          <a:lstStyle/>
          <a:p>
            <a:pPr>
              <a:spcAft>
                <a:spcPts val="2400"/>
              </a:spcAft>
            </a:pPr>
            <a:r>
              <a:rPr lang="en-US" dirty="0"/>
              <a:t>All Discussion Item topics will be presented by Bert Moore as Brian Dempsey had a prior engagement this week.</a:t>
            </a:r>
          </a:p>
          <a:p>
            <a:pPr>
              <a:spcAft>
                <a:spcPts val="2400"/>
              </a:spcAft>
            </a:pPr>
            <a:r>
              <a:rPr lang="en-US" dirty="0"/>
              <a:t>Remove Introduction for Rebekah </a:t>
            </a:r>
            <a:r>
              <a:rPr lang="en-US" dirty="0" err="1"/>
              <a:t>Helget</a:t>
            </a:r>
            <a:r>
              <a:rPr lang="en-US" dirty="0"/>
              <a:t>, this will be added to the next meeting. She also had a prior engagement this week.</a:t>
            </a:r>
          </a:p>
        </p:txBody>
      </p:sp>
    </p:spTree>
    <p:extLst>
      <p:ext uri="{BB962C8B-B14F-4D97-AF65-F5344CB8AC3E}">
        <p14:creationId xmlns:p14="http://schemas.microsoft.com/office/powerpoint/2010/main" val="102806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OSEP Visit Review</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194235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Indicator 8 Survey change update</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334344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KSDE Response to Kaw Valley lawsuit</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158599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2984600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6661</TotalTime>
  <Words>346</Words>
  <Application>Microsoft Office PowerPoint</Application>
  <PresentationFormat>Widescreen</PresentationFormat>
  <Paragraphs>49</Paragraphs>
  <Slides>13</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3" baseType="lpstr">
      <vt:lpstr>Open Sans Semibold</vt:lpstr>
      <vt:lpstr>Open Sans Semibold</vt:lpstr>
      <vt:lpstr>Trebuchet MS</vt:lpstr>
      <vt:lpstr>Arial</vt:lpstr>
      <vt:lpstr>Calibri</vt:lpstr>
      <vt:lpstr>Open Sans Light</vt:lpstr>
      <vt:lpstr>Open Sans</vt:lpstr>
      <vt:lpstr>Custom Design</vt:lpstr>
      <vt:lpstr>New - Kansas Education Case Template Grid 16:9 - 13720</vt:lpstr>
      <vt:lpstr>think-cell Slide</vt:lpstr>
      <vt:lpstr>Welcome to the Special Education Advisory Council Meeting</vt:lpstr>
      <vt:lpstr>How to pin the Interpreters Video</vt:lpstr>
      <vt:lpstr>Special Education Advisory Council</vt:lpstr>
      <vt:lpstr>Call to Order</vt:lpstr>
      <vt:lpstr>Edits for Today’s Agenda </vt:lpstr>
      <vt:lpstr>OSEP Visit Review</vt:lpstr>
      <vt:lpstr>Indicator 8 Survey change update</vt:lpstr>
      <vt:lpstr>KSDE Response to Kaw Valley lawsuit</vt:lpstr>
      <vt:lpstr>Ex-Officio Member Reports</vt:lpstr>
      <vt:lpstr>Ex-Officio Member Reports </vt:lpstr>
      <vt:lpstr>Closing Comments/Adjournment</vt:lpstr>
      <vt:lpstr>Contacts</vt:lpstr>
      <vt:lpstr>eeoc</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Evelyn Alden</cp:lastModifiedBy>
  <cp:revision>227</cp:revision>
  <cp:lastPrinted>2020-01-09T15:38:24Z</cp:lastPrinted>
  <dcterms:created xsi:type="dcterms:W3CDTF">2017-11-21T21:33:09Z</dcterms:created>
  <dcterms:modified xsi:type="dcterms:W3CDTF">2024-12-31T20:28:55Z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