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heme/themeOverride1.xml" ContentType="application/vnd.openxmlformats-officedocument.themeOverr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703" r:id="rId5"/>
    <p:sldMasterId id="2147483786" r:id="rId6"/>
  </p:sldMasterIdLst>
  <p:notesMasterIdLst>
    <p:notesMasterId r:id="rId56"/>
  </p:notesMasterIdLst>
  <p:sldIdLst>
    <p:sldId id="399" r:id="rId7"/>
    <p:sldId id="398" r:id="rId8"/>
    <p:sldId id="261" r:id="rId9"/>
    <p:sldId id="280" r:id="rId10"/>
    <p:sldId id="295" r:id="rId11"/>
    <p:sldId id="400" r:id="rId12"/>
    <p:sldId id="2134806822" r:id="rId13"/>
    <p:sldId id="2134806848" r:id="rId14"/>
    <p:sldId id="2134806849" r:id="rId15"/>
    <p:sldId id="2134806856" r:id="rId16"/>
    <p:sldId id="2134806850" r:id="rId17"/>
    <p:sldId id="2134806853" r:id="rId18"/>
    <p:sldId id="2134806854" r:id="rId19"/>
    <p:sldId id="440" r:id="rId20"/>
    <p:sldId id="2134806862" r:id="rId21"/>
    <p:sldId id="266" r:id="rId22"/>
    <p:sldId id="292" r:id="rId23"/>
    <p:sldId id="271" r:id="rId24"/>
    <p:sldId id="291" r:id="rId25"/>
    <p:sldId id="300" r:id="rId26"/>
    <p:sldId id="2134806863" r:id="rId27"/>
    <p:sldId id="302" r:id="rId28"/>
    <p:sldId id="303" r:id="rId29"/>
    <p:sldId id="304" r:id="rId30"/>
    <p:sldId id="305" r:id="rId31"/>
    <p:sldId id="306" r:id="rId32"/>
    <p:sldId id="307" r:id="rId33"/>
    <p:sldId id="308" r:id="rId34"/>
    <p:sldId id="309" r:id="rId35"/>
    <p:sldId id="310" r:id="rId36"/>
    <p:sldId id="311" r:id="rId37"/>
    <p:sldId id="312" r:id="rId38"/>
    <p:sldId id="313" r:id="rId39"/>
    <p:sldId id="314" r:id="rId40"/>
    <p:sldId id="315" r:id="rId41"/>
    <p:sldId id="316" r:id="rId42"/>
    <p:sldId id="299" r:id="rId43"/>
    <p:sldId id="296" r:id="rId44"/>
    <p:sldId id="297" r:id="rId45"/>
    <p:sldId id="2134806851" r:id="rId46"/>
    <p:sldId id="264" r:id="rId47"/>
    <p:sldId id="2134806861" r:id="rId48"/>
    <p:sldId id="638" r:id="rId49"/>
    <p:sldId id="631" r:id="rId50"/>
    <p:sldId id="2134806243" r:id="rId51"/>
    <p:sldId id="367" r:id="rId52"/>
    <p:sldId id="294" r:id="rId53"/>
    <p:sldId id="279" r:id="rId54"/>
    <p:sldId id="2134806231" r:id="rId55"/>
  </p:sldIdLst>
  <p:sldSz cx="12192000" cy="6858000"/>
  <p:notesSz cx="7010400" cy="9296400"/>
  <p:embeddedFontLst>
    <p:embeddedFont>
      <p:font typeface="Calibri" panose="020F0502020204030204" pitchFamily="34" charset="0"/>
      <p:regular r:id="rId57"/>
      <p:bold r:id="rId58"/>
      <p:italic r:id="rId59"/>
      <p:boldItalic r:id="rId60"/>
    </p:embeddedFont>
    <p:embeddedFont>
      <p:font typeface="Open Sans" panose="020B0606030504020204" pitchFamily="34" charset="0"/>
      <p:regular r:id="rId61"/>
      <p:bold r:id="rId62"/>
      <p:italic r:id="rId63"/>
      <p:boldItalic r:id="rId64"/>
    </p:embeddedFont>
    <p:embeddedFont>
      <p:font typeface="Open Sans Light" panose="020B0306030504020204" pitchFamily="34" charset="0"/>
      <p:regular r:id="rId65"/>
      <p:italic r:id="rId66"/>
    </p:embeddedFont>
    <p:embeddedFont>
      <p:font typeface="Open Sans Semibold" panose="020B0706030804020204" pitchFamily="34" charset="0"/>
      <p:bold r:id="rId67"/>
      <p:boldItalic r:id="rId68"/>
    </p:embeddedFont>
    <p:embeddedFont>
      <p:font typeface="Open Sans Semibold" panose="020B0706030804020204" pitchFamily="34" charset="0"/>
      <p:bold r:id="rId67"/>
      <p:boldItalic r:id="rId68"/>
    </p:embeddedFont>
    <p:embeddedFont>
      <p:font typeface="Trebuchet MS" panose="020B0603020202020204" pitchFamily="34" charset="0"/>
      <p:regular r:id="rId69"/>
      <p:bold r:id="rId70"/>
      <p:italic r:id="rId71"/>
      <p:boldItalic r:id="rId7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Meeting Slides" id="{24F09CCF-4DCD-4718-A86F-8B8A6FF67672}">
          <p14:sldIdLst>
            <p14:sldId id="399"/>
            <p14:sldId id="398"/>
          </p14:sldIdLst>
        </p14:section>
        <p14:section name="Meeting" id="{A1CD6140-63A6-4120-B67C-7D996D1FE4E0}">
          <p14:sldIdLst>
            <p14:sldId id="261"/>
            <p14:sldId id="280"/>
            <p14:sldId id="295"/>
            <p14:sldId id="400"/>
            <p14:sldId id="2134806822"/>
            <p14:sldId id="2134806848"/>
            <p14:sldId id="2134806849"/>
            <p14:sldId id="2134806856"/>
            <p14:sldId id="2134806850"/>
            <p14:sldId id="2134806853"/>
            <p14:sldId id="2134806854"/>
            <p14:sldId id="440"/>
            <p14:sldId id="2134806862"/>
            <p14:sldId id="266"/>
            <p14:sldId id="292"/>
            <p14:sldId id="271"/>
            <p14:sldId id="291"/>
            <p14:sldId id="300"/>
            <p14:sldId id="2134806863"/>
            <p14:sldId id="302"/>
            <p14:sldId id="303"/>
            <p14:sldId id="304"/>
            <p14:sldId id="305"/>
            <p14:sldId id="306"/>
            <p14:sldId id="307"/>
            <p14:sldId id="308"/>
            <p14:sldId id="309"/>
            <p14:sldId id="310"/>
            <p14:sldId id="311"/>
            <p14:sldId id="312"/>
            <p14:sldId id="313"/>
            <p14:sldId id="314"/>
            <p14:sldId id="315"/>
            <p14:sldId id="316"/>
            <p14:sldId id="299"/>
            <p14:sldId id="296"/>
            <p14:sldId id="297"/>
            <p14:sldId id="2134806851"/>
            <p14:sldId id="264"/>
            <p14:sldId id="2134806861"/>
            <p14:sldId id="638"/>
            <p14:sldId id="631"/>
            <p14:sldId id="2134806243"/>
            <p14:sldId id="367"/>
            <p14:sldId id="294"/>
            <p14:sldId id="279"/>
          </p14:sldIdLst>
        </p14:section>
        <p14:section name="Ending" id="{21FCED47-18B6-49A6-9AC1-615EE1202E7B}">
          <p14:sldIdLst>
            <p14:sldId id="213480623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84C"/>
    <a:srgbClr val="112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620" autoAdjust="0"/>
  </p:normalViewPr>
  <p:slideViewPr>
    <p:cSldViewPr snapToGrid="0">
      <p:cViewPr varScale="1">
        <p:scale>
          <a:sx n="62" d="100"/>
          <a:sy n="62" d="100"/>
        </p:scale>
        <p:origin x="466" y="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7.fntdata"/><Relationship Id="rId68"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font" Target="fonts/font2.fntdata"/><Relationship Id="rId66" Type="http://schemas.openxmlformats.org/officeDocument/2006/relationships/font" Target="fonts/font10.fntdata"/><Relationship Id="rId74"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font" Target="fonts/font5.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font" Target="fonts/font13.fntdata"/><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16.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font" Target="fonts/font6.fntdata"/><Relationship Id="rId70" Type="http://schemas.openxmlformats.org/officeDocument/2006/relationships/font" Target="fonts/font14.fntdata"/><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1.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3D19CFE-017B-4E71-A0BA-7E11B45B0199}" type="datetimeFigureOut">
              <a:rPr lang="en-US" smtClean="0"/>
              <a:t>1/21/2024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1</a:t>
            </a:fld>
            <a:endParaRPr lang="en-US"/>
          </a:p>
        </p:txBody>
      </p:sp>
    </p:spTree>
    <p:extLst>
      <p:ext uri="{BB962C8B-B14F-4D97-AF65-F5344CB8AC3E}">
        <p14:creationId xmlns:p14="http://schemas.microsoft.com/office/powerpoint/2010/main" val="1642374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PowerPoints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8750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Amanda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1801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 will share her screen</a:t>
            </a:r>
          </a:p>
        </p:txBody>
      </p:sp>
      <p:sp>
        <p:nvSpPr>
          <p:cNvPr id="4" name="Slide Number Placeholder 3"/>
          <p:cNvSpPr>
            <a:spLocks noGrp="1"/>
          </p:cNvSpPr>
          <p:nvPr>
            <p:ph type="sldNum" sz="quarter" idx="5"/>
          </p:nvPr>
        </p:nvSpPr>
        <p:spPr/>
        <p:txBody>
          <a:bodyPr/>
          <a:lstStyle/>
          <a:p>
            <a:fld id="{B03B681A-0971-437A-97B1-44BF12E3167A}" type="slidenum">
              <a:rPr lang="en-US" smtClean="0"/>
              <a:t>40</a:t>
            </a:fld>
            <a:endParaRPr lang="en-US"/>
          </a:p>
        </p:txBody>
      </p:sp>
    </p:spTree>
    <p:extLst>
      <p:ext uri="{BB962C8B-B14F-4D97-AF65-F5344CB8AC3E}">
        <p14:creationId xmlns:p14="http://schemas.microsoft.com/office/powerpoint/2010/main" val="2173598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44</a:t>
            </a:fld>
            <a:endParaRPr lang="en-US"/>
          </a:p>
        </p:txBody>
      </p:sp>
    </p:spTree>
    <p:extLst>
      <p:ext uri="{BB962C8B-B14F-4D97-AF65-F5344CB8AC3E}">
        <p14:creationId xmlns:p14="http://schemas.microsoft.com/office/powerpoint/2010/main" val="3254711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533400"/>
            <a:ext cx="6788150" cy="3819525"/>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88139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SEAC Orientation 2016</a:t>
            </a:r>
          </a:p>
        </p:txBody>
      </p:sp>
      <p:sp>
        <p:nvSpPr>
          <p:cNvPr id="5" name="Date Placeholder 4"/>
          <p:cNvSpPr>
            <a:spLocks noGrp="1"/>
          </p:cNvSpPr>
          <p:nvPr>
            <p:ph type="dt" idx="11"/>
          </p:nvPr>
        </p:nvSpPr>
        <p:spPr/>
        <p:txBody>
          <a:bodyPr/>
          <a:lstStyle/>
          <a:p>
            <a:pPr marL="0" marR="0" lvl="0" indent="0" algn="r" defTabSz="881390" rtl="0" eaLnBrk="1" fontAlgn="auto" latinLnBrk="0" hangingPunct="1">
              <a:lnSpc>
                <a:spcPct val="100000"/>
              </a:lnSpc>
              <a:spcBef>
                <a:spcPts val="0"/>
              </a:spcBef>
              <a:spcAft>
                <a:spcPts val="0"/>
              </a:spcAft>
              <a:buClrTx/>
              <a:buSzTx/>
              <a:buFontTx/>
              <a:buNone/>
              <a:tabLst/>
              <a:defRPr/>
            </a:pPr>
            <a:fld id="{7BB7CB5A-C0B8-4C7C-9783-E3FB419FED25}" type="datetime1">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881390" rtl="0" eaLnBrk="1" fontAlgn="auto" latinLnBrk="0" hangingPunct="1">
                <a:lnSpc>
                  <a:spcPct val="100000"/>
                </a:lnSpc>
                <a:spcBef>
                  <a:spcPts val="0"/>
                </a:spcBef>
                <a:spcAft>
                  <a:spcPts val="0"/>
                </a:spcAft>
                <a:buClrTx/>
                <a:buSzTx/>
                <a:buFontTx/>
                <a:buNone/>
                <a:tabLst/>
                <a:defRPr/>
              </a:pPr>
              <a:t>1/21/2024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88139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Kansas State Department of Education</a:t>
            </a:r>
          </a:p>
        </p:txBody>
      </p:sp>
      <p:sp>
        <p:nvSpPr>
          <p:cNvPr id="7" name="Slide Number Placeholder 6"/>
          <p:cNvSpPr>
            <a:spLocks noGrp="1"/>
          </p:cNvSpPr>
          <p:nvPr>
            <p:ph type="sldNum" sz="quarter" idx="13"/>
          </p:nvPr>
        </p:nvSpPr>
        <p:spPr/>
        <p:txBody>
          <a:bodyPr/>
          <a:lstStyle/>
          <a:p>
            <a:pPr marL="0" marR="0" lvl="0" indent="0" algn="r" defTabSz="88139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88139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6225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 I and 2</a:t>
            </a:r>
          </a:p>
        </p:txBody>
      </p:sp>
      <p:sp>
        <p:nvSpPr>
          <p:cNvPr id="4" name="Slide Number Placeholder 3"/>
          <p:cNvSpPr>
            <a:spLocks noGrp="1"/>
          </p:cNvSpPr>
          <p:nvPr>
            <p:ph type="sldNum" sz="quarter" idx="5"/>
          </p:nvPr>
        </p:nvSpPr>
        <p:spPr/>
        <p:txBody>
          <a:bodyPr/>
          <a:lstStyle/>
          <a:p>
            <a:fld id="{B03B681A-0971-437A-97B1-44BF12E3167A}" type="slidenum">
              <a:rPr lang="en-US" smtClean="0"/>
              <a:t>5</a:t>
            </a:fld>
            <a:endParaRPr lang="en-US"/>
          </a:p>
        </p:txBody>
      </p:sp>
    </p:spTree>
    <p:extLst>
      <p:ext uri="{BB962C8B-B14F-4D97-AF65-F5344CB8AC3E}">
        <p14:creationId xmlns:p14="http://schemas.microsoft.com/office/powerpoint/2010/main" val="4112013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 will share her screen</a:t>
            </a:r>
          </a:p>
        </p:txBody>
      </p:sp>
      <p:sp>
        <p:nvSpPr>
          <p:cNvPr id="4" name="Slide Number Placeholder 3"/>
          <p:cNvSpPr>
            <a:spLocks noGrp="1"/>
          </p:cNvSpPr>
          <p:nvPr>
            <p:ph type="sldNum" sz="quarter" idx="5"/>
          </p:nvPr>
        </p:nvSpPr>
        <p:spPr/>
        <p:txBody>
          <a:bodyPr/>
          <a:lstStyle/>
          <a:p>
            <a:fld id="{B03B681A-0971-437A-97B1-44BF12E3167A}" type="slidenum">
              <a:rPr lang="en-US" smtClean="0"/>
              <a:t>7</a:t>
            </a:fld>
            <a:endParaRPr lang="en-US"/>
          </a:p>
        </p:txBody>
      </p:sp>
    </p:spTree>
    <p:extLst>
      <p:ext uri="{BB962C8B-B14F-4D97-AF65-F5344CB8AC3E}">
        <p14:creationId xmlns:p14="http://schemas.microsoft.com/office/powerpoint/2010/main" val="3091327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 will share her screen</a:t>
            </a:r>
          </a:p>
        </p:txBody>
      </p:sp>
      <p:sp>
        <p:nvSpPr>
          <p:cNvPr id="4" name="Slide Number Placeholder 3"/>
          <p:cNvSpPr>
            <a:spLocks noGrp="1"/>
          </p:cNvSpPr>
          <p:nvPr>
            <p:ph type="sldNum" sz="quarter" idx="5"/>
          </p:nvPr>
        </p:nvSpPr>
        <p:spPr/>
        <p:txBody>
          <a:bodyPr/>
          <a:lstStyle/>
          <a:p>
            <a:fld id="{B03B681A-0971-437A-97B1-44BF12E3167A}" type="slidenum">
              <a:rPr lang="en-US" smtClean="0"/>
              <a:t>8</a:t>
            </a:fld>
            <a:endParaRPr lang="en-US"/>
          </a:p>
        </p:txBody>
      </p:sp>
    </p:spTree>
    <p:extLst>
      <p:ext uri="{BB962C8B-B14F-4D97-AF65-F5344CB8AC3E}">
        <p14:creationId xmlns:p14="http://schemas.microsoft.com/office/powerpoint/2010/main" val="1830905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 will share her screen</a:t>
            </a:r>
          </a:p>
        </p:txBody>
      </p:sp>
      <p:sp>
        <p:nvSpPr>
          <p:cNvPr id="4" name="Slide Number Placeholder 3"/>
          <p:cNvSpPr>
            <a:spLocks noGrp="1"/>
          </p:cNvSpPr>
          <p:nvPr>
            <p:ph type="sldNum" sz="quarter" idx="5"/>
          </p:nvPr>
        </p:nvSpPr>
        <p:spPr/>
        <p:txBody>
          <a:bodyPr/>
          <a:lstStyle/>
          <a:p>
            <a:fld id="{B03B681A-0971-437A-97B1-44BF12E3167A}" type="slidenum">
              <a:rPr lang="en-US" smtClean="0"/>
              <a:t>9</a:t>
            </a:fld>
            <a:endParaRPr lang="en-US"/>
          </a:p>
        </p:txBody>
      </p:sp>
    </p:spTree>
    <p:extLst>
      <p:ext uri="{BB962C8B-B14F-4D97-AF65-F5344CB8AC3E}">
        <p14:creationId xmlns:p14="http://schemas.microsoft.com/office/powerpoint/2010/main" val="1180939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 will share her screen</a:t>
            </a:r>
          </a:p>
        </p:txBody>
      </p:sp>
      <p:sp>
        <p:nvSpPr>
          <p:cNvPr id="4" name="Slide Number Placeholder 3"/>
          <p:cNvSpPr>
            <a:spLocks noGrp="1"/>
          </p:cNvSpPr>
          <p:nvPr>
            <p:ph type="sldNum" sz="quarter" idx="5"/>
          </p:nvPr>
        </p:nvSpPr>
        <p:spPr/>
        <p:txBody>
          <a:bodyPr/>
          <a:lstStyle/>
          <a:p>
            <a:fld id="{B03B681A-0971-437A-97B1-44BF12E3167A}" type="slidenum">
              <a:rPr lang="en-US" smtClean="0"/>
              <a:t>10</a:t>
            </a:fld>
            <a:endParaRPr lang="en-US"/>
          </a:p>
        </p:txBody>
      </p:sp>
    </p:spTree>
    <p:extLst>
      <p:ext uri="{BB962C8B-B14F-4D97-AF65-F5344CB8AC3E}">
        <p14:creationId xmlns:p14="http://schemas.microsoft.com/office/powerpoint/2010/main" val="1424045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 will share her screen</a:t>
            </a:r>
          </a:p>
        </p:txBody>
      </p:sp>
      <p:sp>
        <p:nvSpPr>
          <p:cNvPr id="4" name="Slide Number Placeholder 3"/>
          <p:cNvSpPr>
            <a:spLocks noGrp="1"/>
          </p:cNvSpPr>
          <p:nvPr>
            <p:ph type="sldNum" sz="quarter" idx="5"/>
          </p:nvPr>
        </p:nvSpPr>
        <p:spPr/>
        <p:txBody>
          <a:bodyPr/>
          <a:lstStyle/>
          <a:p>
            <a:fld id="{B03B681A-0971-437A-97B1-44BF12E3167A}" type="slidenum">
              <a:rPr lang="en-US" smtClean="0"/>
              <a:t>11</a:t>
            </a:fld>
            <a:endParaRPr lang="en-US"/>
          </a:p>
        </p:txBody>
      </p:sp>
    </p:spTree>
    <p:extLst>
      <p:ext uri="{BB962C8B-B14F-4D97-AF65-F5344CB8AC3E}">
        <p14:creationId xmlns:p14="http://schemas.microsoft.com/office/powerpoint/2010/main" val="3270769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 will share her screen</a:t>
            </a:r>
          </a:p>
        </p:txBody>
      </p:sp>
      <p:sp>
        <p:nvSpPr>
          <p:cNvPr id="4" name="Slide Number Placeholder 3"/>
          <p:cNvSpPr>
            <a:spLocks noGrp="1"/>
          </p:cNvSpPr>
          <p:nvPr>
            <p:ph type="sldNum" sz="quarter" idx="5"/>
          </p:nvPr>
        </p:nvSpPr>
        <p:spPr/>
        <p:txBody>
          <a:bodyPr/>
          <a:lstStyle/>
          <a:p>
            <a:fld id="{B03B681A-0971-437A-97B1-44BF12E3167A}" type="slidenum">
              <a:rPr lang="en-US" smtClean="0"/>
              <a:t>12</a:t>
            </a:fld>
            <a:endParaRPr lang="en-US"/>
          </a:p>
        </p:txBody>
      </p:sp>
    </p:spTree>
    <p:extLst>
      <p:ext uri="{BB962C8B-B14F-4D97-AF65-F5344CB8AC3E}">
        <p14:creationId xmlns:p14="http://schemas.microsoft.com/office/powerpoint/2010/main" val="1101857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 will share her screen</a:t>
            </a:r>
          </a:p>
        </p:txBody>
      </p:sp>
      <p:sp>
        <p:nvSpPr>
          <p:cNvPr id="4" name="Slide Number Placeholder 3"/>
          <p:cNvSpPr>
            <a:spLocks noGrp="1"/>
          </p:cNvSpPr>
          <p:nvPr>
            <p:ph type="sldNum" sz="quarter" idx="5"/>
          </p:nvPr>
        </p:nvSpPr>
        <p:spPr/>
        <p:txBody>
          <a:bodyPr/>
          <a:lstStyle/>
          <a:p>
            <a:fld id="{B03B681A-0971-437A-97B1-44BF12E3167A}" type="slidenum">
              <a:rPr lang="en-US" smtClean="0"/>
              <a:t>13</a:t>
            </a:fld>
            <a:endParaRPr lang="en-US"/>
          </a:p>
        </p:txBody>
      </p:sp>
    </p:spTree>
    <p:extLst>
      <p:ext uri="{BB962C8B-B14F-4D97-AF65-F5344CB8AC3E}">
        <p14:creationId xmlns:p14="http://schemas.microsoft.com/office/powerpoint/2010/main" val="10614318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12.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image" Target="../media/image12.emf"/><Relationship Id="rId4" Type="http://schemas.openxmlformats.org/officeDocument/2006/relationships/oleObject" Target="../embeddings/oleObject3.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12.emf"/><Relationship Id="rId4" Type="http://schemas.openxmlformats.org/officeDocument/2006/relationships/oleObject" Target="../embeddings/oleObject4.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7.png"/><Relationship Id="rId5" Type="http://schemas.openxmlformats.org/officeDocument/2006/relationships/image" Target="../media/image12.emf"/><Relationship Id="rId4" Type="http://schemas.openxmlformats.org/officeDocument/2006/relationships/oleObject" Target="../embeddings/oleObject5.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8.png"/><Relationship Id="rId5" Type="http://schemas.openxmlformats.org/officeDocument/2006/relationships/image" Target="../media/image12.emf"/><Relationship Id="rId4" Type="http://schemas.openxmlformats.org/officeDocument/2006/relationships/oleObject" Target="../embeddings/oleObject6.bin"/></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12.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13.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14.xml"/><Relationship Id="rId5" Type="http://schemas.openxmlformats.org/officeDocument/2006/relationships/image" Target="../media/image5.png"/><Relationship Id="rId4" Type="http://schemas.openxmlformats.org/officeDocument/2006/relationships/image" Target="../media/image13.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15.xml"/><Relationship Id="rId5" Type="http://schemas.openxmlformats.org/officeDocument/2006/relationships/image" Target="../media/image5.png"/><Relationship Id="rId4" Type="http://schemas.openxmlformats.org/officeDocument/2006/relationships/image" Target="../media/image13.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16.xml"/><Relationship Id="rId5" Type="http://schemas.openxmlformats.org/officeDocument/2006/relationships/image" Target="../media/image9.png"/><Relationship Id="rId4" Type="http://schemas.openxmlformats.org/officeDocument/2006/relationships/image" Target="../media/image13.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17.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18.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19.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20.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21.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22.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23.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tags" Target="../tags/tag24.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25.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2.xml"/><Relationship Id="rId1" Type="http://schemas.openxmlformats.org/officeDocument/2006/relationships/tags" Target="../tags/tag26.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2.xml"/><Relationship Id="rId1" Type="http://schemas.openxmlformats.org/officeDocument/2006/relationships/tags" Target="../tags/tag27.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2.xml"/><Relationship Id="rId1" Type="http://schemas.openxmlformats.org/officeDocument/2006/relationships/tags" Target="../tags/tag28.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2.xml"/><Relationship Id="rId1" Type="http://schemas.openxmlformats.org/officeDocument/2006/relationships/tags" Target="../tags/tag29.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2.xml"/><Relationship Id="rId1" Type="http://schemas.openxmlformats.org/officeDocument/2006/relationships/tags" Target="../tags/tag30.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2.xml"/><Relationship Id="rId1" Type="http://schemas.openxmlformats.org/officeDocument/2006/relationships/tags" Target="../tags/tag31.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2.xml"/><Relationship Id="rId1" Type="http://schemas.openxmlformats.org/officeDocument/2006/relationships/tags" Target="../tags/tag32.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2.xml"/><Relationship Id="rId1" Type="http://schemas.openxmlformats.org/officeDocument/2006/relationships/tags" Target="../tags/tag33.xml"/><Relationship Id="rId6" Type="http://schemas.openxmlformats.org/officeDocument/2006/relationships/image" Target="../media/image14.png"/><Relationship Id="rId5" Type="http://schemas.openxmlformats.org/officeDocument/2006/relationships/image" Target="../media/image19.png"/><Relationship Id="rId4" Type="http://schemas.openxmlformats.org/officeDocument/2006/relationships/image" Target="../media/image18.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2.xml"/><Relationship Id="rId1" Type="http://schemas.openxmlformats.org/officeDocument/2006/relationships/tags" Target="../tags/tag34.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2.xml"/><Relationship Id="rId1" Type="http://schemas.openxmlformats.org/officeDocument/2006/relationships/tags" Target="../tags/tag35.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2.xml"/><Relationship Id="rId1" Type="http://schemas.openxmlformats.org/officeDocument/2006/relationships/tags" Target="../tags/tag36.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2.xml"/><Relationship Id="rId1" Type="http://schemas.openxmlformats.org/officeDocument/2006/relationships/tags" Target="../tags/tag37.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2.xml"/><Relationship Id="rId1" Type="http://schemas.openxmlformats.org/officeDocument/2006/relationships/tags" Target="../tags/tag38.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2.xml"/><Relationship Id="rId1" Type="http://schemas.openxmlformats.org/officeDocument/2006/relationships/tags" Target="../tags/tag39.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2.xml"/><Relationship Id="rId1" Type="http://schemas.openxmlformats.org/officeDocument/2006/relationships/tags" Target="../tags/tag40.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2.xml"/><Relationship Id="rId1" Type="http://schemas.openxmlformats.org/officeDocument/2006/relationships/tags" Target="../tags/tag41.xml"/><Relationship Id="rId6" Type="http://schemas.openxmlformats.org/officeDocument/2006/relationships/image" Target="../media/image14.png"/><Relationship Id="rId5" Type="http://schemas.openxmlformats.org/officeDocument/2006/relationships/image" Target="../media/image20.png"/><Relationship Id="rId4" Type="http://schemas.openxmlformats.org/officeDocument/2006/relationships/image" Target="../media/image18.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2.xml"/><Relationship Id="rId1" Type="http://schemas.openxmlformats.org/officeDocument/2006/relationships/tags" Target="../tags/tag42.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2.xml"/><Relationship Id="rId1" Type="http://schemas.openxmlformats.org/officeDocument/2006/relationships/tags" Target="../tags/tag43.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2.xml"/><Relationship Id="rId1" Type="http://schemas.openxmlformats.org/officeDocument/2006/relationships/tags" Target="../tags/tag44.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2.xml"/><Relationship Id="rId1" Type="http://schemas.openxmlformats.org/officeDocument/2006/relationships/tags" Target="../tags/tag45.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2.xml"/><Relationship Id="rId1" Type="http://schemas.openxmlformats.org/officeDocument/2006/relationships/tags" Target="../tags/tag46.xml"/><Relationship Id="rId5" Type="http://schemas.openxmlformats.org/officeDocument/2006/relationships/image" Target="../media/image2.png"/><Relationship Id="rId4" Type="http://schemas.openxmlformats.org/officeDocument/2006/relationships/image" Target="../media/image12.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2.xml"/><Relationship Id="rId1" Type="http://schemas.openxmlformats.org/officeDocument/2006/relationships/tags" Target="../tags/tag47.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4.png"/><Relationship Id="rId5" Type="http://schemas.openxmlformats.org/officeDocument/2006/relationships/image" Target="../media/image12.emf"/><Relationship Id="rId4" Type="http://schemas.openxmlformats.org/officeDocument/2006/relationships/oleObject" Target="../embeddings/oleObject43.bin"/></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2.xml"/><Relationship Id="rId1" Type="http://schemas.openxmlformats.org/officeDocument/2006/relationships/tags" Target="../tags/tag50.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2.xml"/><Relationship Id="rId1" Type="http://schemas.openxmlformats.org/officeDocument/2006/relationships/tags" Target="../tags/tag51.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2.xml"/><Relationship Id="rId1" Type="http://schemas.openxmlformats.org/officeDocument/2006/relationships/tags" Target="../tags/tag52.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2.xml"/><Relationship Id="rId1" Type="http://schemas.openxmlformats.org/officeDocument/2006/relationships/tags" Target="../tags/tag53.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2.xml"/><Relationship Id="rId1" Type="http://schemas.openxmlformats.org/officeDocument/2006/relationships/tags" Target="../tags/tag54.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2.xml"/><Relationship Id="rId1" Type="http://schemas.openxmlformats.org/officeDocument/2006/relationships/tags" Target="../tags/tag55.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2.xml"/><Relationship Id="rId1" Type="http://schemas.openxmlformats.org/officeDocument/2006/relationships/tags" Target="../tags/tag56.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2.xml"/><Relationship Id="rId1" Type="http://schemas.openxmlformats.org/officeDocument/2006/relationships/tags" Target="../tags/tag57.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2.xml"/><Relationship Id="rId1" Type="http://schemas.openxmlformats.org/officeDocument/2006/relationships/tags" Target="../tags/tag58.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2.xml"/><Relationship Id="rId1" Type="http://schemas.openxmlformats.org/officeDocument/2006/relationships/tags" Target="../tags/tag59.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2.xml"/><Relationship Id="rId1" Type="http://schemas.openxmlformats.org/officeDocument/2006/relationships/tags" Target="../tags/tag60.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2.xml"/><Relationship Id="rId1" Type="http://schemas.openxmlformats.org/officeDocument/2006/relationships/tags" Target="../tags/tag61.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8.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2.xml"/><Relationship Id="rId1" Type="http://schemas.openxmlformats.org/officeDocument/2006/relationships/tags" Target="../tags/tag62.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2.xml"/><Relationship Id="rId1" Type="http://schemas.openxmlformats.org/officeDocument/2006/relationships/tags" Target="../tags/tag63.xml"/><Relationship Id="rId6" Type="http://schemas.openxmlformats.org/officeDocument/2006/relationships/image" Target="../media/image14.png"/><Relationship Id="rId5" Type="http://schemas.openxmlformats.org/officeDocument/2006/relationships/image" Target="../media/image19.png"/><Relationship Id="rId4" Type="http://schemas.openxmlformats.org/officeDocument/2006/relationships/image" Target="../media/image13.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2.xml"/><Relationship Id="rId1" Type="http://schemas.openxmlformats.org/officeDocument/2006/relationships/tags" Target="../tags/tag64.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2.xml"/><Relationship Id="rId1" Type="http://schemas.openxmlformats.org/officeDocument/2006/relationships/tags" Target="../tags/tag65.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2.xml"/><Relationship Id="rId1" Type="http://schemas.openxmlformats.org/officeDocument/2006/relationships/tags" Target="../tags/tag66.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2.xml"/><Relationship Id="rId1" Type="http://schemas.openxmlformats.org/officeDocument/2006/relationships/tags" Target="../tags/tag67.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emf"/></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2.xml"/><Relationship Id="rId1" Type="http://schemas.openxmlformats.org/officeDocument/2006/relationships/tags" Target="../tags/tag68.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2.xml"/><Relationship Id="rId1" Type="http://schemas.openxmlformats.org/officeDocument/2006/relationships/tags" Target="../tags/tag69.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2.xml"/><Relationship Id="rId1" Type="http://schemas.openxmlformats.org/officeDocument/2006/relationships/tags" Target="../tags/tag70.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2.xml"/><Relationship Id="rId1" Type="http://schemas.openxmlformats.org/officeDocument/2006/relationships/tags" Target="../tags/tag71.xml"/><Relationship Id="rId6" Type="http://schemas.openxmlformats.org/officeDocument/2006/relationships/image" Target="../media/image14.png"/><Relationship Id="rId5" Type="http://schemas.openxmlformats.org/officeDocument/2006/relationships/image" Target="../media/image20.png"/><Relationship Id="rId4" Type="http://schemas.openxmlformats.org/officeDocument/2006/relationships/image" Target="../media/image12.em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2.xml"/><Relationship Id="rId1" Type="http://schemas.openxmlformats.org/officeDocument/2006/relationships/themeOverride" Target="../theme/themeOverride1.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66.bin"/></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2.xml"/><Relationship Id="rId1" Type="http://schemas.openxmlformats.org/officeDocument/2006/relationships/tags" Target="../tags/tag73.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emf"/></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2.xml"/><Relationship Id="rId1" Type="http://schemas.openxmlformats.org/officeDocument/2006/relationships/tags" Target="../tags/tag74.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2.xml"/><Relationship Id="rId1" Type="http://schemas.openxmlformats.org/officeDocument/2006/relationships/tags" Target="../tags/tag75.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2.xml"/><Relationship Id="rId1" Type="http://schemas.openxmlformats.org/officeDocument/2006/relationships/tags" Target="../tags/tag76.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2.xml"/><Relationship Id="rId1" Type="http://schemas.openxmlformats.org/officeDocument/2006/relationships/tags" Target="../tags/tag77.xml"/><Relationship Id="rId5" Type="http://schemas.openxmlformats.org/officeDocument/2006/relationships/image" Target="../media/image2.png"/><Relationship Id="rId4" Type="http://schemas.openxmlformats.org/officeDocument/2006/relationships/image" Target="../media/image12.emf"/></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2.xml"/><Relationship Id="rId1" Type="http://schemas.openxmlformats.org/officeDocument/2006/relationships/tags" Target="../tags/tag78.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14.png"/><Relationship Id="rId5" Type="http://schemas.openxmlformats.org/officeDocument/2006/relationships/image" Target="../media/image11.emf"/><Relationship Id="rId4" Type="http://schemas.openxmlformats.org/officeDocument/2006/relationships/oleObject" Target="../embeddings/oleObject73.bin"/></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Master" Target="../slideMasters/slideMaster2.xml"/><Relationship Id="rId1" Type="http://schemas.openxmlformats.org/officeDocument/2006/relationships/tags" Target="../tags/tag81.xml"/><Relationship Id="rId5" Type="http://schemas.openxmlformats.org/officeDocument/2006/relationships/image" Target="../media/image14.png"/><Relationship Id="rId4" Type="http://schemas.openxmlformats.org/officeDocument/2006/relationships/image" Target="../media/image11.emf"/></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Master" Target="../slideMasters/slideMaster2.xml"/><Relationship Id="rId1" Type="http://schemas.openxmlformats.org/officeDocument/2006/relationships/tags" Target="../tags/tag82.xml"/><Relationship Id="rId5" Type="http://schemas.openxmlformats.org/officeDocument/2006/relationships/image" Target="../media/image14.png"/><Relationship Id="rId4" Type="http://schemas.openxmlformats.org/officeDocument/2006/relationships/image" Target="../media/image11.em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Master" Target="../slideMasters/slideMaster2.xml"/><Relationship Id="rId1" Type="http://schemas.openxmlformats.org/officeDocument/2006/relationships/tags" Target="../tags/tag83.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1.emf"/></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14.png"/><Relationship Id="rId5" Type="http://schemas.openxmlformats.org/officeDocument/2006/relationships/image" Target="../media/image11.emf"/><Relationship Id="rId4" Type="http://schemas.openxmlformats.org/officeDocument/2006/relationships/oleObject" Target="../embeddings/oleObject77.bin"/></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Master" Target="../slideMasters/slideMaster2.xml"/><Relationship Id="rId1" Type="http://schemas.openxmlformats.org/officeDocument/2006/relationships/tags" Target="../tags/tag86.xml"/><Relationship Id="rId5" Type="http://schemas.openxmlformats.org/officeDocument/2006/relationships/image" Target="../media/image14.png"/><Relationship Id="rId4" Type="http://schemas.openxmlformats.org/officeDocument/2006/relationships/image" Target="../media/image11.emf"/></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Master" Target="../slideMasters/slideMaster2.xml"/><Relationship Id="rId1" Type="http://schemas.openxmlformats.org/officeDocument/2006/relationships/tags" Target="../tags/tag87.xml"/><Relationship Id="rId5" Type="http://schemas.openxmlformats.org/officeDocument/2006/relationships/image" Target="../media/image14.png"/><Relationship Id="rId4" Type="http://schemas.openxmlformats.org/officeDocument/2006/relationships/image" Target="../media/image11.emf"/></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Master" Target="../slideMasters/slideMaster2.xml"/><Relationship Id="rId1" Type="http://schemas.openxmlformats.org/officeDocument/2006/relationships/tags" Target="../tags/tag88.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1.emf"/></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Master" Target="../slideMasters/slideMaster2.xml"/><Relationship Id="rId1" Type="http://schemas.openxmlformats.org/officeDocument/2006/relationships/tags" Target="../tags/tag89.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1.emf"/></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30" cy="6856666"/>
          </a:xfrm>
          <a:prstGeom prst="rect">
            <a:avLst/>
          </a:prstGeom>
        </p:spPr>
      </p:pic>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1/21/2024</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8"/>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0746661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88" y="668"/>
            <a:ext cx="12189625" cy="6856663"/>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9883481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714"/>
            <a:ext cx="12191999" cy="6854571"/>
          </a:xfrm>
          <a:prstGeom prst="rect">
            <a:avLst/>
          </a:prstGeom>
        </p:spPr>
      </p:pic>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71749"/>
            <a:ext cx="10692008" cy="921224"/>
          </a:xfrm>
          <a:prstGeom prst="rect">
            <a:avLst/>
          </a:prstGeom>
        </p:spPr>
        <p:txBody>
          <a:bodyPr anchor="b"/>
          <a:lstStyle/>
          <a:p>
            <a:r>
              <a:rPr lang="en-US" dirty="0"/>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7948808"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41366966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marL="228600" indent="-228600">
              <a:lnSpc>
                <a:spcPct val="100000"/>
              </a:lnSpc>
              <a:buClr>
                <a:schemeClr val="accent1"/>
              </a:buClr>
              <a:buFont typeface="Symbol" panose="05050102010706020507" pitchFamily="18" charset="2"/>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54057436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714"/>
            <a:ext cx="12191999" cy="6854571"/>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783106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714"/>
            <a:ext cx="12191999" cy="6854571"/>
          </a:xfrm>
          <a:prstGeom prst="rect">
            <a:avLst/>
          </a:prstGeom>
        </p:spPr>
      </p:pic>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lnSpc>
                <a:spcPct val="100000"/>
              </a:lnSpc>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368982955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714"/>
            <a:ext cx="12191999" cy="6854571"/>
          </a:xfrm>
          <a:prstGeom prst="rect">
            <a:avLst/>
          </a:prstGeom>
        </p:spPr>
      </p:pic>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24528981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48" y="1714"/>
            <a:ext cx="12185904" cy="6854571"/>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1/21/2024</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7969969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5" y="2571"/>
            <a:ext cx="12188950" cy="6852857"/>
          </a:xfrm>
          <a:prstGeom prst="rect">
            <a:avLst/>
          </a:prstGeom>
        </p:spPr>
      </p:pic>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39725967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Tree>
    <p:extLst>
      <p:ext uri="{BB962C8B-B14F-4D97-AF65-F5344CB8AC3E}">
        <p14:creationId xmlns:p14="http://schemas.microsoft.com/office/powerpoint/2010/main" val="44057050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lnSpc>
                <a:spcPct val="100000"/>
              </a:lnSpc>
              <a:defRPr sz="3200"/>
            </a:lvl1pPr>
          </a:lstStyle>
          <a:p>
            <a:r>
              <a:rPr lang="en-US" dirty="0"/>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2165398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4546555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20801721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7998"/>
          </a:xfrm>
          <a:prstGeom prst="rect">
            <a:avLst/>
          </a:prstGeom>
        </p:spPr>
      </p:pic>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lnSpc>
                <a:spcPct val="100000"/>
              </a:lnSpc>
              <a:spcBef>
                <a:spcPts val="0"/>
              </a:spcBef>
              <a:spcAft>
                <a:spcPts val="0"/>
              </a:spcAft>
              <a:buNone/>
              <a:defRPr sz="2000" b="0"/>
            </a:lvl1pPr>
            <a:lvl2pPr marL="457200" indent="0">
              <a:lnSpc>
                <a:spcPct val="100000"/>
              </a:lnSpc>
              <a:spcBef>
                <a:spcPts val="0"/>
              </a:spcBef>
              <a:spcAft>
                <a:spcPts val="0"/>
              </a:spcAft>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lnSpc>
                <a:spcPct val="100000"/>
              </a:lnSpc>
              <a:spcBef>
                <a:spcPts val="0"/>
              </a:spcBef>
              <a:spcAft>
                <a:spcPts val="0"/>
              </a:spcAft>
              <a:buNone/>
              <a:defRPr sz="2000" b="0"/>
            </a:lvl1pPr>
            <a:lvl2pPr marL="457200" indent="0">
              <a:lnSpc>
                <a:spcPct val="100000"/>
              </a:lnSpc>
              <a:spcBef>
                <a:spcPts val="0"/>
              </a:spcBef>
              <a:spcAft>
                <a:spcPts val="0"/>
              </a:spcAft>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4203863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624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32424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1/21/2024</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179874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9AB42B-6AA8-1511-62B0-A13C95F6E7A4}"/>
              </a:ext>
            </a:extLst>
          </p:cNvPr>
          <p:cNvSpPr>
            <a:spLocks noGrp="1"/>
          </p:cNvSpPr>
          <p:nvPr>
            <p:ph type="dt" sz="half" idx="10"/>
          </p:nvPr>
        </p:nvSpPr>
        <p:spPr/>
        <p:txBody>
          <a:bodyPr/>
          <a:lstStyle/>
          <a:p>
            <a:fld id="{F61EAF05-D03A-4E85-95DB-735858DF57CD}" type="datetimeFigureOut">
              <a:rPr lang="en-US" smtClean="0"/>
              <a:t>1/21/2024</a:t>
            </a:fld>
            <a:endParaRPr lang="en-US"/>
          </a:p>
        </p:txBody>
      </p:sp>
      <p:sp>
        <p:nvSpPr>
          <p:cNvPr id="3" name="Footer Placeholder 2">
            <a:extLst>
              <a:ext uri="{FF2B5EF4-FFF2-40B4-BE49-F238E27FC236}">
                <a16:creationId xmlns:a16="http://schemas.microsoft.com/office/drawing/2014/main" id="{177BF287-8000-8972-B5D1-47F0BB856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884A2D-7F37-7099-C2F9-48ACBCB61BCF}"/>
              </a:ext>
            </a:extLst>
          </p:cNvPr>
          <p:cNvSpPr>
            <a:spLocks noGrp="1"/>
          </p:cNvSpPr>
          <p:nvPr>
            <p:ph type="sldNum" sz="quarter" idx="12"/>
          </p:nvPr>
        </p:nvSpPr>
        <p:spPr/>
        <p:txBody>
          <a:bodyPr/>
          <a:lstStyle/>
          <a:p>
            <a:fld id="{176DF214-887D-4911-A990-FF051FA4656A}" type="slidenum">
              <a:rPr lang="en-US" smtClean="0"/>
              <a:t>‹#›</a:t>
            </a:fld>
            <a:endParaRPr lang="en-US"/>
          </a:p>
        </p:txBody>
      </p:sp>
    </p:spTree>
    <p:extLst>
      <p:ext uri="{BB962C8B-B14F-4D97-AF65-F5344CB8AC3E}">
        <p14:creationId xmlns:p14="http://schemas.microsoft.com/office/powerpoint/2010/main" val="1341284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F7F37E57-90EB-4392-A853-E6C177DBF23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1"/>
            <a:ext cx="12192000" cy="6854573"/>
          </a:xfrm>
          <a:prstGeom prst="rect">
            <a:avLst/>
          </a:prstGeom>
        </p:spPr>
      </p:pic>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hasCustomPrompt="1"/>
          </p:nvPr>
        </p:nvSpPr>
        <p:spPr bwMode="ltGray">
          <a:xfrm>
            <a:off x="838200" y="4290582"/>
            <a:ext cx="11315700" cy="891019"/>
          </a:xfrm>
          <a:prstGeom prst="rect">
            <a:avLst/>
          </a:prstGeom>
        </p:spPr>
        <p:txBody>
          <a:bodyPr vert="horz" lIns="91440" tIns="45720" rIns="91440" bIns="45720" anchor="t">
            <a:normAutofit/>
          </a:bodyPr>
          <a:lstStyle>
            <a:lvl1pPr algn="l">
              <a:lnSpc>
                <a:spcPct val="93000"/>
              </a:lnSpc>
              <a:defRPr sz="4400" b="0" baseline="0">
                <a:solidFill>
                  <a:srgbClr val="12284C"/>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Title in Title Case</a:t>
            </a:r>
          </a:p>
        </p:txBody>
      </p:sp>
      <p:sp>
        <p:nvSpPr>
          <p:cNvPr id="26" name="Subtitle 2"/>
          <p:cNvSpPr>
            <a:spLocks noGrp="1"/>
          </p:cNvSpPr>
          <p:nvPr>
            <p:ph type="subTitle" idx="1" hasCustomPrompt="1"/>
          </p:nvPr>
        </p:nvSpPr>
        <p:spPr bwMode="white">
          <a:xfrm>
            <a:off x="3581400" y="5331273"/>
            <a:ext cx="8572500" cy="688099"/>
          </a:xfrm>
          <a:prstGeom prst="rect">
            <a:avLst/>
          </a:prstGeom>
        </p:spPr>
        <p:txBody>
          <a:bodyPr lIns="91440" tIns="45720" rIns="91440" bIns="45720" anchor="t"/>
          <a:lstStyle>
            <a:lvl1pPr marL="0" indent="0" algn="l">
              <a:lnSpc>
                <a:spcPct val="110000"/>
              </a:lnSpc>
              <a:buNone/>
              <a:defRPr sz="2400" baseline="0">
                <a:solidFill>
                  <a:schemeClr val="tx2"/>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Tree>
    <p:extLst>
      <p:ext uri="{BB962C8B-B14F-4D97-AF65-F5344CB8AC3E}">
        <p14:creationId xmlns:p14="http://schemas.microsoft.com/office/powerpoint/2010/main" val="21103501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86" y="665"/>
            <a:ext cx="12190819" cy="6857335"/>
          </a:xfrm>
          <a:prstGeom prst="rect">
            <a:avLst/>
          </a:prstGeom>
        </p:spPr>
      </p:pic>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1524002" y="1597891"/>
            <a:ext cx="7480151" cy="2728576"/>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Click to edit Master title style</a:t>
            </a:r>
          </a:p>
        </p:txBody>
      </p:sp>
      <p:sp>
        <p:nvSpPr>
          <p:cNvPr id="26" name="Subtitle 2"/>
          <p:cNvSpPr>
            <a:spLocks noGrp="1"/>
          </p:cNvSpPr>
          <p:nvPr>
            <p:ph type="subTitle" idx="1"/>
          </p:nvPr>
        </p:nvSpPr>
        <p:spPr bwMode="white">
          <a:xfrm>
            <a:off x="1524002" y="4326467"/>
            <a:ext cx="7480151" cy="1037659"/>
          </a:xfrm>
          <a:prstGeom prst="rect">
            <a:avLst/>
          </a:prstGeom>
        </p:spPr>
        <p:txBody>
          <a:bodyPr lIns="91440" tIns="45720" rIns="91440" bIns="45720" anchor="t"/>
          <a:lstStyle>
            <a:lvl1pPr marL="0" indent="0" algn="l">
              <a:lnSpc>
                <a:spcPct val="110000"/>
              </a:lnSpc>
              <a:buNone/>
              <a:defRPr sz="2400" baseline="0">
                <a:solidFill>
                  <a:schemeClr val="bg1"/>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2568920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667"/>
            <a:ext cx="12192000" cy="6857999"/>
          </a:xfrm>
          <a:prstGeom prst="rect">
            <a:avLst/>
          </a:prstGeom>
        </p:spPr>
      </p:pic>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1893457" y="423335"/>
            <a:ext cx="8340437" cy="2713228"/>
          </a:xfrm>
          <a:prstGeom prst="rect">
            <a:avLst/>
          </a:prstGeom>
        </p:spPr>
        <p:txBody>
          <a:bodyPr vert="horz" lIns="91440" tIns="45720" rIns="457200" bIns="45720" anchor="b">
            <a:normAutofit/>
          </a:bodyPr>
          <a:lstStyle>
            <a:lvl1pPr algn="l">
              <a:lnSpc>
                <a:spcPct val="93000"/>
              </a:lnSpc>
              <a:defRPr sz="6000" b="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Click to edit Master title style</a:t>
            </a:r>
          </a:p>
        </p:txBody>
      </p:sp>
      <p:sp>
        <p:nvSpPr>
          <p:cNvPr id="26" name="Subtitle 2"/>
          <p:cNvSpPr>
            <a:spLocks noGrp="1"/>
          </p:cNvSpPr>
          <p:nvPr>
            <p:ph type="subTitle" idx="1"/>
          </p:nvPr>
        </p:nvSpPr>
        <p:spPr bwMode="white">
          <a:xfrm>
            <a:off x="1893457" y="3246269"/>
            <a:ext cx="8340437" cy="1500187"/>
          </a:xfrm>
          <a:prstGeom prst="rect">
            <a:avLst/>
          </a:prstGeom>
        </p:spPr>
        <p:txBody>
          <a:bodyPr lIns="91440" tIns="182880" rIns="457200" bIns="182880" anchor="t"/>
          <a:lstStyle>
            <a:lvl1pPr marL="0" indent="0" algn="l">
              <a:lnSpc>
                <a:spcPct val="110000"/>
              </a:lnSpc>
              <a:buNone/>
              <a:defRPr sz="2400" baseline="0">
                <a:solidFill>
                  <a:schemeClr val="bg1"/>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872640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D520A275-CDAF-4332-977F-98FD1C240F71}"/>
              </a:ext>
            </a:extLst>
          </p:cNvPr>
          <p:cNvPicPr>
            <a:picLocks noChangeAspect="1"/>
          </p:cNvPicPr>
          <p:nvPr userDrawn="1"/>
        </p:nvPicPr>
        <p:blipFill>
          <a:blip r:embed="rId6">
            <a:extLst>
              <a:ext uri="{28A0092B-C50C-407E-A947-70E740481C1C}">
                <a14:useLocalDpi xmlns:a14="http://schemas.microsoft.com/office/drawing/2010/main" val="0"/>
              </a:ext>
            </a:extLst>
          </a:blip>
          <a:srcRect r="50"/>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ln>
            <a:noFill/>
          </a:ln>
        </p:spPr>
      </p:pic>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838200" y="2766220"/>
            <a:ext cx="10515600" cy="1325563"/>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Click to edit Master title style</a:t>
            </a:r>
          </a:p>
        </p:txBody>
      </p:sp>
    </p:spTree>
    <p:extLst>
      <p:ext uri="{BB962C8B-B14F-4D97-AF65-F5344CB8AC3E}">
        <p14:creationId xmlns:p14="http://schemas.microsoft.com/office/powerpoint/2010/main" val="38871854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43937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D520A275-CDAF-4332-977F-98FD1C240F7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838200" y="2766220"/>
            <a:ext cx="10515600" cy="1325563"/>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Click to edit Master title style</a:t>
            </a:r>
          </a:p>
        </p:txBody>
      </p:sp>
    </p:spTree>
    <p:extLst>
      <p:ext uri="{BB962C8B-B14F-4D97-AF65-F5344CB8AC3E}">
        <p14:creationId xmlns:p14="http://schemas.microsoft.com/office/powerpoint/2010/main" val="2626810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10" name="Object 9"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3" name="Content Placeholder 2"/>
          <p:cNvSpPr>
            <a:spLocks noGrp="1"/>
          </p:cNvSpPr>
          <p:nvPr>
            <p:ph idx="1"/>
          </p:nvPr>
        </p:nvSpPr>
        <p:spPr>
          <a:xfrm>
            <a:off x="628650" y="1644073"/>
            <a:ext cx="10934700" cy="4532891"/>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
        <p:nvSpPr>
          <p:cNvPr id="11" name="Title 10"/>
          <p:cNvSpPr>
            <a:spLocks noGrp="1"/>
          </p:cNvSpPr>
          <p:nvPr>
            <p:ph type="title"/>
          </p:nvPr>
        </p:nvSpPr>
        <p:spPr>
          <a:xfrm>
            <a:off x="630000" y="365125"/>
            <a:ext cx="10933350" cy="1325563"/>
          </a:xfrm>
        </p:spPr>
        <p:txBody>
          <a:bodyPr vert="horz" anchor="ctr">
            <a:noAutofit/>
          </a:bodyPr>
          <a:lstStyle>
            <a:lvl1pPr>
              <a:defRPr sz="44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Tree>
    <p:extLst>
      <p:ext uri="{BB962C8B-B14F-4D97-AF65-F5344CB8AC3E}">
        <p14:creationId xmlns:p14="http://schemas.microsoft.com/office/powerpoint/2010/main" val="9966223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10" name="Object 9"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7" name="TextBox 16"/>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8" name="Content Placeholder 2"/>
          <p:cNvSpPr>
            <a:spLocks noGrp="1"/>
          </p:cNvSpPr>
          <p:nvPr>
            <p:ph idx="1"/>
          </p:nvPr>
        </p:nvSpPr>
        <p:spPr>
          <a:xfrm>
            <a:off x="628650" y="1825625"/>
            <a:ext cx="5388113" cy="4351339"/>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
        <p:nvSpPr>
          <p:cNvPr id="20" name="Title 10"/>
          <p:cNvSpPr>
            <a:spLocks noGrp="1"/>
          </p:cNvSpPr>
          <p:nvPr>
            <p:ph type="title"/>
          </p:nvPr>
        </p:nvSpPr>
        <p:spPr>
          <a:xfrm>
            <a:off x="630000" y="365125"/>
            <a:ext cx="10933350" cy="1325563"/>
          </a:xfrm>
        </p:spPr>
        <p:txBody>
          <a:bodyPr vert="horz" anchor="ctr">
            <a:noAutofit/>
          </a:bodyPr>
          <a:lstStyle>
            <a:lvl1pPr>
              <a:defRPr sz="44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21" name="Content Placeholder 2"/>
          <p:cNvSpPr>
            <a:spLocks noGrp="1"/>
          </p:cNvSpPr>
          <p:nvPr>
            <p:ph idx="12"/>
          </p:nvPr>
        </p:nvSpPr>
        <p:spPr>
          <a:xfrm>
            <a:off x="6175237" y="1825625"/>
            <a:ext cx="5388113" cy="4351339"/>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82853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10" name="Object 9"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3427"/>
            <a:ext cx="12192000" cy="6854573"/>
          </a:xfrm>
          <a:prstGeom prst="rect">
            <a:avLst/>
          </a:prstGeom>
        </p:spPr>
      </p:pic>
      <p:sp>
        <p:nvSpPr>
          <p:cNvPr id="3" name="Text Placeholder 2"/>
          <p:cNvSpPr>
            <a:spLocks noGrp="1"/>
          </p:cNvSpPr>
          <p:nvPr>
            <p:ph type="body" idx="1"/>
          </p:nvPr>
        </p:nvSpPr>
        <p:spPr>
          <a:xfrm>
            <a:off x="628650" y="1681163"/>
            <a:ext cx="5363350"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18" name="Content Placeholder 2"/>
          <p:cNvSpPr>
            <a:spLocks noGrp="1"/>
          </p:cNvSpPr>
          <p:nvPr>
            <p:ph idx="13"/>
          </p:nvPr>
        </p:nvSpPr>
        <p:spPr>
          <a:xfrm>
            <a:off x="628650" y="2671761"/>
            <a:ext cx="5363350" cy="2980893"/>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0"/>
          <p:cNvSpPr>
            <a:spLocks noGrp="1"/>
          </p:cNvSpPr>
          <p:nvPr>
            <p:ph type="title"/>
          </p:nvPr>
        </p:nvSpPr>
        <p:spPr>
          <a:xfrm>
            <a:off x="630000" y="365126"/>
            <a:ext cx="10933350" cy="1149351"/>
          </a:xfrm>
        </p:spPr>
        <p:txBody>
          <a:bodyPr vert="horz" anchor="ctr">
            <a:noAutofit/>
          </a:bodyPr>
          <a:lstStyle>
            <a:lvl1pPr>
              <a:defRPr sz="44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23" name="Text Placeholder 2"/>
          <p:cNvSpPr>
            <a:spLocks noGrp="1"/>
          </p:cNvSpPr>
          <p:nvPr>
            <p:ph type="body" idx="14"/>
          </p:nvPr>
        </p:nvSpPr>
        <p:spPr>
          <a:xfrm>
            <a:off x="6200000" y="1681163"/>
            <a:ext cx="5363350"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24" name="Content Placeholder 2"/>
          <p:cNvSpPr>
            <a:spLocks noGrp="1"/>
          </p:cNvSpPr>
          <p:nvPr>
            <p:ph idx="15"/>
          </p:nvPr>
        </p:nvSpPr>
        <p:spPr>
          <a:xfrm>
            <a:off x="6200000" y="2671761"/>
            <a:ext cx="5363350" cy="2980893"/>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Box 2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6"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6702010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ient quote">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9" name="Object 8"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CD786F29-BF4F-4B2A-B4D2-37C78A859BB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3427"/>
            <a:ext cx="12192000" cy="6854573"/>
          </a:xfrm>
          <a:prstGeom prst="rect">
            <a:avLst/>
          </a:prstGeom>
        </p:spPr>
      </p:pic>
      <p:sp>
        <p:nvSpPr>
          <p:cNvPr id="5"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1" y="1458913"/>
            <a:ext cx="10393363" cy="2817523"/>
          </a:xfrm>
        </p:spPr>
        <p:txBody>
          <a:bodyPr lIns="1645920" tIns="914400" rIns="1645920" bIns="914400" anchor="t" anchorCtr="0">
            <a:normAutofit/>
          </a:bodyPr>
          <a:lstStyle>
            <a:lvl1pPr marL="0" indent="0">
              <a:buNone/>
              <a:defRPr sz="3600" i="1"/>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edit Master text styles</a:t>
            </a:r>
          </a:p>
        </p:txBody>
      </p:sp>
      <p:sp>
        <p:nvSpPr>
          <p:cNvPr id="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lIns="91440" tIns="45720" rIns="91440" bIns="45720" anchor="b" anchorCtr="0">
            <a:normAutofit/>
          </a:bodyPr>
          <a:lstStyle>
            <a:lvl1pPr marL="0" indent="0" algn="r">
              <a:buNone/>
              <a:defRPr sz="1800"/>
            </a:lvl1pPr>
            <a:lvl2pPr marL="457189" indent="0" algn="r">
              <a:buNone/>
              <a:defRPr/>
            </a:lvl2pPr>
            <a:lvl3pPr marL="914377" indent="0" algn="r">
              <a:buNone/>
              <a:defRPr/>
            </a:lvl3pPr>
            <a:lvl4pPr marL="1371566" indent="0" algn="r">
              <a:buNone/>
              <a:defRPr/>
            </a:lvl4pPr>
            <a:lvl5pPr marL="1828754" indent="0" algn="r">
              <a:buNone/>
              <a:defRPr/>
            </a:lvl5pPr>
          </a:lstStyle>
          <a:p>
            <a:pPr lvl="0"/>
            <a:r>
              <a:rPr lang="en-US" dirty="0"/>
              <a:t>Click to edit Master text styles</a:t>
            </a:r>
          </a:p>
        </p:txBody>
      </p:sp>
      <p:sp>
        <p:nvSpPr>
          <p:cNvPr id="7" name="TextBox 6"/>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8"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9600475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7" name="Object 6"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24" y="5141"/>
            <a:ext cx="12188952" cy="6852859"/>
          </a:xfrm>
          <a:prstGeom prst="rect">
            <a:avLst/>
          </a:prstGeom>
        </p:spPr>
      </p:pic>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1"/>
            <a:ext cx="12188952" cy="5116945"/>
          </a:xfrm>
        </p:spPr>
        <p:txBody>
          <a:bodyPr anchor="ctr" anchorCtr="0">
            <a:noAutofit/>
          </a:bodyPr>
          <a:lstStyle>
            <a:lvl1pPr marL="0" indent="0" algn="ctr">
              <a:buNone/>
              <a:defRPr sz="2800"/>
            </a:lvl1pPr>
          </a:lstStyle>
          <a:p>
            <a:r>
              <a:rPr lang="en-US" dirty="0"/>
              <a:t>Click icon to add picture</a:t>
            </a:r>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2" y="5218545"/>
            <a:ext cx="10420927" cy="1003851"/>
          </a:xfrm>
        </p:spPr>
        <p:txBody>
          <a:bodyPr vert="horz" anchor="t">
            <a:normAutofit/>
          </a:bodyPr>
          <a:lstStyle>
            <a:lvl1pPr>
              <a:defRPr sz="32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3"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7696300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9" y="803563"/>
            <a:ext cx="9922164" cy="4932219"/>
          </a:xfrm>
        </p:spPr>
        <p:txBody>
          <a:bodyPr anchor="ctr" anchorCtr="0"/>
          <a:lstStyle>
            <a:lvl1pPr marL="0" indent="0" algn="ctr">
              <a:buNone/>
              <a:defRPr>
                <a:noFill/>
              </a:defRPr>
            </a:lvl1pPr>
          </a:lstStyle>
          <a:p>
            <a:r>
              <a:rPr lang="en-US" dirty="0"/>
              <a:t>Click icon to add media</a:t>
            </a:r>
          </a:p>
        </p:txBody>
      </p:sp>
      <p:sp>
        <p:nvSpPr>
          <p:cNvPr id="9"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15128995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12" name="Object 11"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8" name="Content Placeholder 2"/>
          <p:cNvSpPr>
            <a:spLocks noGrp="1"/>
          </p:cNvSpPr>
          <p:nvPr>
            <p:ph idx="12"/>
          </p:nvPr>
        </p:nvSpPr>
        <p:spPr>
          <a:xfrm>
            <a:off x="5145157" y="609601"/>
            <a:ext cx="6418193" cy="5411789"/>
          </a:xfrm>
          <a:prstGeom prst="rect">
            <a:avLst/>
          </a:prstGeom>
        </p:spPr>
        <p:txBody>
          <a:bodyPr lIns="0" tIns="45720" rIns="0" bIns="45720" anchor="ctr"/>
          <a:lstStyle>
            <a:lvl1pPr marL="228600" indent="-228600">
              <a:lnSpc>
                <a:spcPct val="90000"/>
              </a:lnSpc>
              <a:spcBef>
                <a:spcPts val="1000"/>
              </a:spcBef>
              <a:spcAft>
                <a:spcPts val="0"/>
              </a:spcAft>
              <a:buFont typeface="Arial" panose="020B0604020202020204" pitchFamily="34" charset="0"/>
              <a:buChar char="•"/>
              <a:defRPr sz="3200"/>
            </a:lvl1pPr>
            <a:lvl2pPr marL="685800" indent="-228600">
              <a:lnSpc>
                <a:spcPct val="90000"/>
              </a:lnSpc>
              <a:spcBef>
                <a:spcPts val="500"/>
              </a:spcBef>
              <a:spcAft>
                <a:spcPts val="0"/>
              </a:spcAft>
              <a:buClr>
                <a:srgbClr val="FFA400"/>
              </a:buClr>
              <a:defRPr sz="2800"/>
            </a:lvl2pPr>
            <a:lvl3pPr marL="1143000" indent="-228600">
              <a:lnSpc>
                <a:spcPct val="90000"/>
              </a:lnSpc>
              <a:spcBef>
                <a:spcPts val="500"/>
              </a:spcBef>
              <a:spcAft>
                <a:spcPts val="0"/>
              </a:spcAft>
              <a:buClr>
                <a:srgbClr val="3570CF"/>
              </a:buClr>
              <a:buFont typeface="Arial" panose="020B0604020202020204" pitchFamily="34" charset="0"/>
              <a:buChar char="•"/>
              <a:defRPr sz="2400"/>
            </a:lvl3pPr>
            <a:lvl4pPr marL="1600200" indent="-228600">
              <a:lnSpc>
                <a:spcPct val="90000"/>
              </a:lnSpc>
              <a:spcBef>
                <a:spcPts val="500"/>
              </a:spcBef>
              <a:spcAft>
                <a:spcPts val="0"/>
              </a:spcAft>
              <a:buFont typeface="Arial" panose="020B0604020202020204" pitchFamily="34" charset="0"/>
              <a:buChar char="•"/>
              <a:defRPr sz="2000" b="0"/>
            </a:lvl4pPr>
            <a:lvl5pPr marL="2057400" indent="-228600">
              <a:lnSpc>
                <a:spcPct val="90000"/>
              </a:lnSpc>
              <a:spcBef>
                <a:spcPts val="500"/>
              </a:spcBef>
              <a:spcAft>
                <a:spcPts val="0"/>
              </a:spcAft>
              <a:buClr>
                <a:srgbClr val="888C91"/>
              </a:buClr>
              <a:buFont typeface="Arial" panose="020B0604020202020204" pitchFamily="34" charset="0"/>
              <a:buChar char="•"/>
              <a:defRPr sz="20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628650" y="609600"/>
            <a:ext cx="4088957" cy="1600200"/>
          </a:xfrm>
          <a:prstGeom prst="rect">
            <a:avLst/>
          </a:prstGeom>
        </p:spPr>
        <p:txBody>
          <a:bodyPr vert="horz" anchor="b">
            <a:noAutofit/>
          </a:bodyPr>
          <a:lstStyle>
            <a:lvl1pPr>
              <a:defRPr sz="32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628650" y="2209802"/>
            <a:ext cx="408895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0"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31276361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8" name="Object 7"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Picture Placeholder 2"/>
          <p:cNvSpPr>
            <a:spLocks noGrp="1"/>
          </p:cNvSpPr>
          <p:nvPr>
            <p:ph type="pic" idx="1"/>
          </p:nvPr>
        </p:nvSpPr>
        <p:spPr>
          <a:xfrm>
            <a:off x="5145157" y="609601"/>
            <a:ext cx="6418193" cy="5411789"/>
          </a:xfrm>
          <a:prstGeom prst="rect">
            <a:avLst/>
          </a:prstGeom>
          <a:noFill/>
        </p:spPr>
        <p:txBody>
          <a:bodyPr anchor="ct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11" name="Title 1"/>
          <p:cNvSpPr>
            <a:spLocks noGrp="1"/>
          </p:cNvSpPr>
          <p:nvPr>
            <p:ph type="title"/>
          </p:nvPr>
        </p:nvSpPr>
        <p:spPr>
          <a:xfrm>
            <a:off x="628650" y="609600"/>
            <a:ext cx="4088957" cy="1600200"/>
          </a:xfrm>
          <a:prstGeom prst="rect">
            <a:avLst/>
          </a:prstGeom>
        </p:spPr>
        <p:txBody>
          <a:bodyPr vert="horz" anchor="b">
            <a:noAutofit/>
          </a:bodyPr>
          <a:lstStyle>
            <a:lvl1pPr>
              <a:defRPr sz="32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12" name="Text Placeholder 3"/>
          <p:cNvSpPr>
            <a:spLocks noGrp="1"/>
          </p:cNvSpPr>
          <p:nvPr>
            <p:ph type="body" sz="half" idx="2"/>
          </p:nvPr>
        </p:nvSpPr>
        <p:spPr>
          <a:xfrm>
            <a:off x="628650" y="2209802"/>
            <a:ext cx="408895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31184541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7"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
        <p:nvSpPr>
          <p:cNvPr id="11" name="Content Placeholder 2"/>
          <p:cNvSpPr>
            <a:spLocks noGrp="1"/>
          </p:cNvSpPr>
          <p:nvPr>
            <p:ph idx="12"/>
          </p:nvPr>
        </p:nvSpPr>
        <p:spPr>
          <a:xfrm>
            <a:off x="1244890" y="3168074"/>
            <a:ext cx="4592495" cy="2354047"/>
          </a:xfrm>
          <a:prstGeom prst="rect">
            <a:avLst/>
          </a:prstGeom>
        </p:spPr>
        <p:txBody>
          <a:bodyPr lIns="0" tIns="45720" rIns="0" bIns="45720" anchor="ctr"/>
          <a:lstStyle>
            <a:lvl1pPr marL="0" indent="0">
              <a:lnSpc>
                <a:spcPct val="90000"/>
              </a:lnSpc>
              <a:spcBef>
                <a:spcPts val="1000"/>
              </a:spcBef>
              <a:spcAft>
                <a:spcPts val="0"/>
              </a:spcAft>
              <a:buFont typeface="Arial" panose="020B0604020202020204" pitchFamily="34" charset="0"/>
              <a:buNone/>
              <a:defRPr sz="2000"/>
            </a:lvl1pPr>
            <a:lvl2pPr marL="457200" indent="0">
              <a:lnSpc>
                <a:spcPct val="90000"/>
              </a:lnSpc>
              <a:spcBef>
                <a:spcPts val="500"/>
              </a:spcBef>
              <a:spcAft>
                <a:spcPts val="0"/>
              </a:spcAft>
              <a:buClr>
                <a:srgbClr val="FFA400"/>
              </a:buClr>
              <a:buNone/>
              <a:defRPr sz="2000"/>
            </a:lvl2pPr>
            <a:lvl3pPr marL="914400" indent="0">
              <a:lnSpc>
                <a:spcPct val="90000"/>
              </a:lnSpc>
              <a:spcBef>
                <a:spcPts val="500"/>
              </a:spcBef>
              <a:spcAft>
                <a:spcPts val="0"/>
              </a:spcAft>
              <a:buClr>
                <a:srgbClr val="3570CF"/>
              </a:buClr>
              <a:buFont typeface="Arial" panose="020B0604020202020204" pitchFamily="34" charset="0"/>
              <a:buNone/>
              <a:defRPr sz="2000"/>
            </a:lvl3pPr>
            <a:lvl4pPr marL="1371600" indent="0">
              <a:lnSpc>
                <a:spcPct val="90000"/>
              </a:lnSpc>
              <a:spcBef>
                <a:spcPts val="500"/>
              </a:spcBef>
              <a:spcAft>
                <a:spcPts val="0"/>
              </a:spcAft>
              <a:buFont typeface="Arial" panose="020B0604020202020204" pitchFamily="34" charset="0"/>
              <a:buNone/>
              <a:defRPr sz="2000" b="0"/>
            </a:lvl4pPr>
            <a:lvl5pPr marL="1828800" indent="0">
              <a:lnSpc>
                <a:spcPct val="90000"/>
              </a:lnSpc>
              <a:spcBef>
                <a:spcPts val="500"/>
              </a:spcBef>
              <a:spcAft>
                <a:spcPts val="0"/>
              </a:spcAft>
              <a:buClr>
                <a:srgbClr val="888C91"/>
              </a:buClr>
              <a:buFont typeface="Arial" panose="020B0604020202020204" pitchFamily="34" charset="0"/>
              <a:buNone/>
              <a:defRPr sz="2000" b="0"/>
            </a:lvl5pPr>
          </a:lstStyle>
          <a:p>
            <a:pPr lvl="0"/>
            <a:r>
              <a:rPr lang="en-US" dirty="0"/>
              <a:t>Click to edit Master text styles</a:t>
            </a:r>
          </a:p>
          <a:p>
            <a:pPr lvl="1"/>
            <a:r>
              <a:rPr lang="en-US" dirty="0"/>
              <a:t>Second level</a:t>
            </a:r>
          </a:p>
          <a:p>
            <a:pPr lvl="2"/>
            <a:r>
              <a:rPr lang="en-US" dirty="0"/>
              <a:t>Third level</a:t>
            </a:r>
          </a:p>
        </p:txBody>
      </p:sp>
      <p:sp>
        <p:nvSpPr>
          <p:cNvPr id="18" name="Content Placeholder 2"/>
          <p:cNvSpPr>
            <a:spLocks noGrp="1"/>
          </p:cNvSpPr>
          <p:nvPr>
            <p:ph idx="15"/>
          </p:nvPr>
        </p:nvSpPr>
        <p:spPr>
          <a:xfrm>
            <a:off x="6338745" y="3168074"/>
            <a:ext cx="4592495" cy="2354047"/>
          </a:xfrm>
          <a:prstGeom prst="rect">
            <a:avLst/>
          </a:prstGeom>
        </p:spPr>
        <p:txBody>
          <a:bodyPr lIns="0" tIns="45720" rIns="0" bIns="45720" anchor="ctr"/>
          <a:lstStyle>
            <a:lvl1pPr marL="0" indent="0">
              <a:lnSpc>
                <a:spcPct val="90000"/>
              </a:lnSpc>
              <a:spcBef>
                <a:spcPts val="1000"/>
              </a:spcBef>
              <a:spcAft>
                <a:spcPts val="0"/>
              </a:spcAft>
              <a:buFont typeface="Arial" panose="020B0604020202020204" pitchFamily="34" charset="0"/>
              <a:buNone/>
              <a:defRPr sz="2000"/>
            </a:lvl1pPr>
            <a:lvl2pPr marL="457200" indent="0">
              <a:lnSpc>
                <a:spcPct val="90000"/>
              </a:lnSpc>
              <a:spcBef>
                <a:spcPts val="500"/>
              </a:spcBef>
              <a:spcAft>
                <a:spcPts val="0"/>
              </a:spcAft>
              <a:buClr>
                <a:srgbClr val="FFA400"/>
              </a:buClr>
              <a:buNone/>
              <a:defRPr sz="2000"/>
            </a:lvl2pPr>
            <a:lvl3pPr marL="914400" indent="0">
              <a:lnSpc>
                <a:spcPct val="90000"/>
              </a:lnSpc>
              <a:spcBef>
                <a:spcPts val="500"/>
              </a:spcBef>
              <a:spcAft>
                <a:spcPts val="0"/>
              </a:spcAft>
              <a:buClr>
                <a:srgbClr val="3570CF"/>
              </a:buClr>
              <a:buFont typeface="Arial" panose="020B0604020202020204" pitchFamily="34" charset="0"/>
              <a:buNone/>
              <a:defRPr sz="2000"/>
            </a:lvl3pPr>
            <a:lvl4pPr marL="1371600" indent="0">
              <a:lnSpc>
                <a:spcPct val="90000"/>
              </a:lnSpc>
              <a:spcBef>
                <a:spcPts val="500"/>
              </a:spcBef>
              <a:spcAft>
                <a:spcPts val="0"/>
              </a:spcAft>
              <a:buFont typeface="Arial" panose="020B0604020202020204" pitchFamily="34" charset="0"/>
              <a:buNone/>
              <a:defRPr sz="2000" b="0"/>
            </a:lvl4pPr>
            <a:lvl5pPr marL="1828800" indent="0">
              <a:lnSpc>
                <a:spcPct val="90000"/>
              </a:lnSpc>
              <a:spcBef>
                <a:spcPts val="500"/>
              </a:spcBef>
              <a:spcAft>
                <a:spcPts val="0"/>
              </a:spcAft>
              <a:buClr>
                <a:srgbClr val="888C91"/>
              </a:buClr>
              <a:buFont typeface="Arial" panose="020B0604020202020204" pitchFamily="34" charset="0"/>
              <a:buNone/>
              <a:defRPr sz="2000" b="0"/>
            </a:lvl5pPr>
          </a:lstStyle>
          <a:p>
            <a:pPr lvl="0"/>
            <a:r>
              <a:rPr lang="en-US" dirty="0"/>
              <a:t>Click to edit Master text styles</a:t>
            </a:r>
          </a:p>
          <a:p>
            <a:pPr lvl="1"/>
            <a:r>
              <a:rPr lang="en-US" dirty="0"/>
              <a:t>Second level</a:t>
            </a:r>
          </a:p>
          <a:p>
            <a:pPr lvl="2"/>
            <a:r>
              <a:rPr lang="en-US" dirty="0"/>
              <a:t>Third level</a:t>
            </a:r>
          </a:p>
        </p:txBody>
      </p:sp>
      <p:sp>
        <p:nvSpPr>
          <p:cNvPr id="19" name="TextBox 18"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90" y="5661893"/>
            <a:ext cx="9686349" cy="5078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12284C"/>
                </a:solidFill>
                <a:effectLst/>
                <a:uLnTx/>
                <a:uFillTx/>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pic>
        <p:nvPicPr>
          <p:cNvPr id="20" name="Picture 19"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4376" t="9444" r="44792" b="55373"/>
          <a:stretch/>
        </p:blipFill>
        <p:spPr>
          <a:xfrm>
            <a:off x="5410200" y="647700"/>
            <a:ext cx="1320800" cy="2413000"/>
          </a:xfrm>
          <a:prstGeom prst="rect">
            <a:avLst/>
          </a:prstGeom>
        </p:spPr>
      </p:pic>
    </p:spTree>
    <p:extLst>
      <p:ext uri="{BB962C8B-B14F-4D97-AF65-F5344CB8AC3E}">
        <p14:creationId xmlns:p14="http://schemas.microsoft.com/office/powerpoint/2010/main" val="23846994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6"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8821458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179454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vert="horz"/>
          <a:lstStyle>
            <a:lvl1pPr>
              <a:defRPr sz="3400">
                <a:solidFill>
                  <a:srgbClr val="12284C"/>
                </a:solidFill>
                <a:latin typeface="+mj-lt"/>
                <a:ea typeface="+mj-ea"/>
                <a:cs typeface="+mj-cs"/>
              </a:defRPr>
            </a:lvl1pPr>
          </a:lstStyle>
          <a:p>
            <a:r>
              <a:rPr lang="en-US" dirty="0"/>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atin typeface="+mn-lt"/>
                <a:ea typeface="+mn-ea"/>
                <a:cs typeface="+mn-cs"/>
              </a:defRPr>
            </a:lvl1pPr>
            <a:lvl2pPr>
              <a:lnSpc>
                <a:spcPct val="100000"/>
              </a:lnSpc>
              <a:spcBef>
                <a:spcPts val="0"/>
              </a:spcBef>
              <a:spcAft>
                <a:spcPts val="0"/>
              </a:spcAft>
              <a:defRPr sz="2000">
                <a:latin typeface="+mn-lt"/>
                <a:ea typeface="+mn-ea"/>
                <a:cs typeface="+mn-cs"/>
              </a:defRPr>
            </a:lvl2pPr>
            <a:lvl3pPr>
              <a:lnSpc>
                <a:spcPct val="100000"/>
              </a:lnSpc>
              <a:spcBef>
                <a:spcPts val="0"/>
              </a:spcBef>
              <a:spcAft>
                <a:spcPts val="0"/>
              </a:spcAft>
              <a:defRPr sz="2000">
                <a:latin typeface="+mn-lt"/>
                <a:ea typeface="+mn-ea"/>
                <a:cs typeface="+mn-cs"/>
              </a:defRPr>
            </a:lvl3pPr>
            <a:lvl4pPr>
              <a:lnSpc>
                <a:spcPct val="100000"/>
              </a:lnSpc>
              <a:spcBef>
                <a:spcPts val="0"/>
              </a:spcBef>
              <a:spcAft>
                <a:spcPts val="0"/>
              </a:spcAft>
              <a:defRPr sz="2800">
                <a:latin typeface="+mn-lt"/>
                <a:ea typeface="+mn-ea"/>
                <a:cs typeface="+mn-cs"/>
              </a:defRPr>
            </a:lvl4pPr>
            <a:lvl5pPr>
              <a:lnSpc>
                <a:spcPct val="100000"/>
              </a:lnSpc>
              <a:spcBef>
                <a:spcPts val="0"/>
              </a:spcBef>
              <a:spcAft>
                <a:spcPts val="0"/>
              </a:spcAft>
              <a:defRPr sz="2800">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5138461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Open Sans Light" panose="020B0306030504020204" pitchFamily="34" charset="0"/>
              <a:ea typeface="+mj-ea"/>
              <a:cs typeface="+mj-cs"/>
            </a:endParaRPr>
          </a:p>
        </p:txBody>
      </p:sp>
      <p:sp>
        <p:nvSpPr>
          <p:cNvPr id="9" name="Title 1"/>
          <p:cNvSpPr>
            <a:spLocks noGrp="1"/>
          </p:cNvSpPr>
          <p:nvPr>
            <p:ph type="title" hasCustomPrompt="1"/>
          </p:nvPr>
        </p:nvSpPr>
        <p:spPr bwMode="ltGray">
          <a:xfrm>
            <a:off x="630000" y="1544274"/>
            <a:ext cx="3452400" cy="1495794"/>
          </a:xfrm>
          <a:noFill/>
        </p:spPr>
        <p:txBody>
          <a:bodyPr vert="horz" wrap="square" lIns="0" tIns="0" rIns="320040" bIns="0" anchor="b">
            <a:noAutofit/>
          </a:bodyPr>
          <a:lstStyle>
            <a:lvl1pPr>
              <a:defRPr sz="3400">
                <a:solidFill>
                  <a:srgbClr val="12284C"/>
                </a:solidFill>
                <a:latin typeface="+mj-lt"/>
                <a:ea typeface="+mj-ea"/>
                <a:cs typeface="+mj-cs"/>
              </a:defRPr>
            </a:lvl1pPr>
          </a:lstStyle>
          <a:p>
            <a:r>
              <a:rPr lang="en-US" dirty="0"/>
              <a:t>Click to add title</a:t>
            </a: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Rectangle 2"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Open Sans Semibold" panose="020B0706030804020204" pitchFamily="34" charset="0"/>
              <a:ea typeface="+mj-ea"/>
              <a:cs typeface="+mj-cs"/>
            </a:endParaRPr>
          </a:p>
        </p:txBody>
      </p: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6197137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54651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2242112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dirty="0"/>
          </a:p>
        </p:txBody>
      </p:sp>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6" name="Rectangle 25"/>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Open Sans Semibold" panose="020B0706030804020204" pitchFamily="34" charset="0"/>
              <a:ea typeface="+mj-ea"/>
              <a:cs typeface="+mj-cs"/>
            </a:endParaRP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0782123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dirty="0"/>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Open Sans Semibold" panose="020B0706030804020204" pitchFamily="34" charset="0"/>
              <a:ea typeface="+mj-ea"/>
              <a:cs typeface="+mj-cs"/>
            </a:endParaRPr>
          </a:p>
        </p:txBody>
      </p:sp>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805809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012025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1794805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edit title</a:t>
            </a:r>
          </a:p>
        </p:txBody>
      </p:sp>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402757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1/21/2024</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737861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7"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3400" baseline="0">
                <a:solidFill>
                  <a:srgbClr val="12284C"/>
                </a:solidFill>
                <a:latin typeface="+mj-lt"/>
                <a:ea typeface="+mj-ea"/>
                <a:cs typeface="+mj-cs"/>
                <a:sym typeface="Trebuchet MS" panose="020B0603020202020204" pitchFamily="34" charset="0"/>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955173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vert="horz" anchor="ctr" anchorCtr="0">
            <a:noAutofit/>
          </a:bodyPr>
          <a:lstStyle>
            <a:lvl1pPr>
              <a:defRPr sz="3400" baseline="0">
                <a:solidFill>
                  <a:srgbClr val="FFFFFF"/>
                </a:solidFill>
                <a:latin typeface="+mj-lt"/>
                <a:ea typeface="+mj-ea"/>
                <a:cs typeface="+mj-cs"/>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337763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5" name="Picture 1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5554652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3330135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4" name="Pentagon 8"/>
          <p:cNvSpPr/>
          <p:nvPr userDrawn="1"/>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103523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Trebuchet MS" panose="020B0603020202020204" pitchFamily="34" charset="0"/>
              </a:defRPr>
            </a:lvl1pPr>
          </a:lstStyle>
          <a:p>
            <a:pPr lvl="0"/>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5296701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16" name="Picture 1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737707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12284C"/>
              </a:gs>
              <a:gs pos="100000">
                <a:srgbClr val="0E213E"/>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Trebuchet MS" panose="020B0603020202020204" pitchFamily="34" charset="0"/>
              </a:defRPr>
            </a:lvl1pPr>
          </a:lstStyle>
          <a:p>
            <a:pPr lvl="0"/>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4" name="Picture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399679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8"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980050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6" name="Rectangle 5"/>
          <p:cNvSpPr/>
          <p:nvPr userDrawn="1"/>
        </p:nvSpPr>
        <p:spPr bwMode="white">
          <a:xfrm>
            <a:off x="630000" y="625475"/>
            <a:ext cx="932688" cy="932688"/>
          </a:xfrm>
          <a:prstGeom prst="rect">
            <a:avLst/>
          </a:prstGeom>
          <a:noFill/>
          <a:ln>
            <a:solidFill>
              <a:srgbClr val="2A5DB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2A5DB0"/>
                </a:solidFill>
                <a:latin typeface="+mj-lt"/>
                <a:ea typeface="+mj-ea"/>
                <a:cs typeface="+mj-cs"/>
                <a:sym typeface="Trebuchet MS" panose="020B0603020202020204" pitchFamily="34" charset="0"/>
              </a:defRPr>
            </a:lvl1pPr>
          </a:lstStyle>
          <a:p>
            <a:r>
              <a:rPr lang="en-US" dirty="0"/>
              <a:t>Click to add big statement text</a:t>
            </a:r>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773335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04472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07111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2284C"/>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Trebuchet MS" panose="020B0603020202020204" pitchFamily="34" charset="0"/>
            </a:endParaRPr>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6526545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rgbClr val="4D4D4D"/>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4" name="Title 3"/>
          <p:cNvSpPr>
            <a:spLocks noGrp="1"/>
          </p:cNvSpPr>
          <p:nvPr>
            <p:ph type="title" hasCustomPrompt="1"/>
          </p:nvPr>
        </p:nvSpPr>
        <p:spPr>
          <a:xfrm>
            <a:off x="630000" y="622800"/>
            <a:ext cx="10933200" cy="470898"/>
          </a:xfrm>
        </p:spPr>
        <p:txBody>
          <a:bodyPr vert="horz"/>
          <a:lstStyle>
            <a:lvl1pPr>
              <a:defRPr sz="3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200821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956274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1709597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Disclaimer">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6" name="TextBox 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399363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txBox="1">
            <a:spLocks/>
          </p:cNvSpPr>
          <p:nvPr userDrawn="1"/>
        </p:nvSpPr>
        <p:spPr bwMode="ltGray">
          <a:xfrm>
            <a:off x="1524002" y="1597891"/>
            <a:ext cx="7480151" cy="2728576"/>
          </a:xfrm>
          <a:prstGeom prst="rect">
            <a:avLst/>
          </a:prstGeom>
        </p:spPr>
        <p:txBody>
          <a:bodyPr vert="horz" wrap="square" lIns="91440" tIns="45720" rIns="91440" bIns="45720" rtlCol="0" anchor="ctr">
            <a:normAutofit/>
          </a:bodyPr>
          <a:lstStyle>
            <a:lvl1pPr marL="0" marR="0" indent="0" algn="l" defTabSz="914377" rtl="0" eaLnBrk="1" fontAlgn="auto" latinLnBrk="0" hangingPunct="1">
              <a:lnSpc>
                <a:spcPct val="90000"/>
              </a:lnSpc>
              <a:spcBef>
                <a:spcPct val="0"/>
              </a:spcBef>
              <a:spcAft>
                <a:spcPts val="0"/>
              </a:spcAft>
              <a:buClrTx/>
              <a:buSzTx/>
              <a:buFontTx/>
              <a:buNone/>
              <a:tabLst/>
              <a:defRPr sz="5400" kern="1200" baseline="0">
                <a:solidFill>
                  <a:schemeClr val="bg1"/>
                </a:solidFill>
                <a:latin typeface="+mj-lt"/>
                <a:ea typeface="+mj-ea"/>
                <a:cs typeface="+mj-cs"/>
                <a:sym typeface="Trebuchet MS" panose="020B0603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 lastClr="FFFFFF"/>
                </a:solidFill>
                <a:effectLst/>
                <a:uLnTx/>
                <a:uFillTx/>
                <a:latin typeface="+mn-lt"/>
                <a:ea typeface="+mn-ea"/>
                <a:cs typeface="+mn-cs"/>
                <a:sym typeface="Trebuchet MS" panose="020B0603020202020204" pitchFamily="34" charset="0"/>
              </a:rPr>
              <a:t>Thank You</a:t>
            </a:r>
          </a:p>
        </p:txBody>
      </p:sp>
    </p:spTree>
    <p:extLst>
      <p:ext uri="{BB962C8B-B14F-4D97-AF65-F5344CB8AC3E}">
        <p14:creationId xmlns:p14="http://schemas.microsoft.com/office/powerpoint/2010/main" val="22163157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8" name="Picture 4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grpSp>
        <p:nvGrpSpPr>
          <p:cNvPr id="94" name="Group 93"/>
          <p:cNvGrpSpPr/>
          <p:nvPr userDrawn="1"/>
        </p:nvGrpSpPr>
        <p:grpSpPr>
          <a:xfrm>
            <a:off x="0" y="0"/>
            <a:ext cx="12193200" cy="6858000"/>
            <a:chOff x="-600" y="0"/>
            <a:chExt cx="12193200" cy="6858000"/>
          </a:xfrm>
        </p:grpSpPr>
        <p:sp>
          <p:nvSpPr>
            <p:cNvPr id="95" name="Freeform 94"/>
            <p:cNvSpPr/>
            <p:nvPr userDrawn="1"/>
          </p:nvSpPr>
          <p:spPr>
            <a:xfrm>
              <a:off x="-600" y="0"/>
              <a:ext cx="12193200" cy="6858000"/>
            </a:xfrm>
            <a:custGeom>
              <a:avLst/>
              <a:gdLst>
                <a:gd name="connsiteX0" fmla="*/ 630600 w 12193200"/>
                <a:gd name="connsiteY0" fmla="*/ 623503 h 6858000"/>
                <a:gd name="connsiteX1" fmla="*/ 630600 w 12193200"/>
                <a:gd name="connsiteY1" fmla="*/ 5814668 h 6858000"/>
                <a:gd name="connsiteX2" fmla="*/ 11563950 w 12193200"/>
                <a:gd name="connsiteY2" fmla="*/ 5814668 h 6858000"/>
                <a:gd name="connsiteX3" fmla="*/ 11563950 w 12193200"/>
                <a:gd name="connsiteY3" fmla="*/ 623503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630600" y="623503"/>
                  </a:moveTo>
                  <a:lnTo>
                    <a:pt x="630600" y="5814668"/>
                  </a:lnTo>
                  <a:lnTo>
                    <a:pt x="11563950" y="5814668"/>
                  </a:lnTo>
                  <a:lnTo>
                    <a:pt x="11563950" y="623503"/>
                  </a:lnTo>
                  <a:close/>
                  <a:moveTo>
                    <a:pt x="0" y="0"/>
                  </a:moveTo>
                  <a:lnTo>
                    <a:pt x="12193200" y="0"/>
                  </a:lnTo>
                  <a:lnTo>
                    <a:pt x="12193200" y="6858000"/>
                  </a:lnTo>
                  <a:lnTo>
                    <a:pt x="0" y="68580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96" name="Footnote measure"/>
            <p:cNvSpPr>
              <a:spLocks noChangeArrowheads="1"/>
            </p:cNvSpPr>
            <p:nvPr userDrawn="1"/>
          </p:nvSpPr>
          <p:spPr bwMode="auto">
            <a:xfrm>
              <a:off x="629400" y="5814668"/>
              <a:ext cx="10933200" cy="415498"/>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cxnSp>
          <p:nvCxnSpPr>
            <p:cNvPr id="97" name="Straight Connector 96"/>
            <p:cNvCxnSpPr/>
            <p:nvPr userDrawn="1"/>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a:off x="-600" y="91543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userDrawn="1"/>
          </p:nvCxnSpPr>
          <p:spPr>
            <a:xfrm>
              <a:off x="-600" y="120807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userDrawn="1"/>
          </p:nvCxnSpPr>
          <p:spPr>
            <a:xfrm>
              <a:off x="-600" y="150070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userDrawn="1"/>
          </p:nvCxnSpPr>
          <p:spPr>
            <a:xfrm>
              <a:off x="-600" y="179334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userDrawn="1"/>
          </p:nvCxnSpPr>
          <p:spPr>
            <a:xfrm>
              <a:off x="-600" y="208597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userDrawn="1"/>
          </p:nvCxnSpPr>
          <p:spPr>
            <a:xfrm>
              <a:off x="-600" y="237279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a:off x="-600" y="265962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00" y="294644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userDrawn="1"/>
          </p:nvCxnSpPr>
          <p:spPr>
            <a:xfrm>
              <a:off x="-600" y="323326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userDrawn="1"/>
          </p:nvCxnSpPr>
          <p:spPr>
            <a:xfrm>
              <a:off x="-600" y="352009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600" y="380691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userDrawn="1"/>
          </p:nvCxnSpPr>
          <p:spPr>
            <a:xfrm>
              <a:off x="-600" y="409373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userDrawn="1"/>
          </p:nvCxnSpPr>
          <p:spPr>
            <a:xfrm>
              <a:off x="-600" y="438056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600" y="466738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600" y="495420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600" y="524102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600" y="552785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600" y="581466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sp>
          <p:nvSpPr>
            <p:cNvPr id="116" name="Rectangle 115"/>
            <p:cNvSpPr>
              <a:spLocks noChangeArrowheads="1"/>
            </p:cNvSpPr>
            <p:nvPr userDrawn="1"/>
          </p:nvSpPr>
          <p:spPr bwMode="auto">
            <a:xfrm>
              <a:off x="688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7" name="Rectangle 116"/>
            <p:cNvSpPr>
              <a:spLocks noChangeArrowheads="1"/>
            </p:cNvSpPr>
            <p:nvPr userDrawn="1"/>
          </p:nvSpPr>
          <p:spPr bwMode="auto">
            <a:xfrm>
              <a:off x="875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8" name="Rectangle 117"/>
            <p:cNvSpPr>
              <a:spLocks noChangeArrowheads="1"/>
            </p:cNvSpPr>
            <p:nvPr userDrawn="1"/>
          </p:nvSpPr>
          <p:spPr bwMode="auto">
            <a:xfrm>
              <a:off x="782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9" name="Rectangle 118"/>
            <p:cNvSpPr>
              <a:spLocks noChangeArrowheads="1"/>
            </p:cNvSpPr>
            <p:nvPr userDrawn="1"/>
          </p:nvSpPr>
          <p:spPr bwMode="auto">
            <a:xfrm>
              <a:off x="969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0" name="Rectangle 119"/>
            <p:cNvSpPr>
              <a:spLocks noChangeArrowheads="1"/>
            </p:cNvSpPr>
            <p:nvPr userDrawn="1"/>
          </p:nvSpPr>
          <p:spPr bwMode="auto">
            <a:xfrm>
              <a:off x="1062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1" name="Rectangle 120"/>
            <p:cNvSpPr>
              <a:spLocks noChangeArrowheads="1"/>
            </p:cNvSpPr>
            <p:nvPr userDrawn="1"/>
          </p:nvSpPr>
          <p:spPr bwMode="auto">
            <a:xfrm>
              <a:off x="595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2" name="Rectangle 121"/>
            <p:cNvSpPr>
              <a:spLocks noChangeArrowheads="1"/>
            </p:cNvSpPr>
            <p:nvPr userDrawn="1"/>
          </p:nvSpPr>
          <p:spPr bwMode="auto">
            <a:xfrm>
              <a:off x="127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3" name="Rectangle 122"/>
            <p:cNvSpPr>
              <a:spLocks noChangeArrowheads="1"/>
            </p:cNvSpPr>
            <p:nvPr userDrawn="1"/>
          </p:nvSpPr>
          <p:spPr bwMode="auto">
            <a:xfrm>
              <a:off x="221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4" name="Rectangle 123"/>
            <p:cNvSpPr>
              <a:spLocks noChangeArrowheads="1"/>
            </p:cNvSpPr>
            <p:nvPr userDrawn="1"/>
          </p:nvSpPr>
          <p:spPr bwMode="auto">
            <a:xfrm>
              <a:off x="314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5" name="Rectangle 124"/>
            <p:cNvSpPr>
              <a:spLocks noChangeArrowheads="1"/>
            </p:cNvSpPr>
            <p:nvPr userDrawn="1"/>
          </p:nvSpPr>
          <p:spPr bwMode="auto">
            <a:xfrm>
              <a:off x="408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6" name="Rectangle 125"/>
            <p:cNvSpPr>
              <a:spLocks noChangeArrowheads="1"/>
            </p:cNvSpPr>
            <p:nvPr userDrawn="1"/>
          </p:nvSpPr>
          <p:spPr bwMode="auto">
            <a:xfrm>
              <a:off x="501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7" name="Whitespace measure"/>
            <p:cNvSpPr>
              <a:spLocks noChangeArrowheads="1"/>
            </p:cNvSpPr>
            <p:nvPr userDrawn="1"/>
          </p:nvSpPr>
          <p:spPr bwMode="auto">
            <a:xfrm>
              <a:off x="629400" y="1500705"/>
              <a:ext cx="10932229" cy="585271"/>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8" name="Rectangle 127"/>
            <p:cNvSpPr>
              <a:spLocks noChangeArrowheads="1"/>
            </p:cNvSpPr>
            <p:nvPr userDrawn="1"/>
          </p:nvSpPr>
          <p:spPr bwMode="auto">
            <a:xfrm>
              <a:off x="2880128" y="5640779"/>
              <a:ext cx="1930288"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9" name="Rectangle 128"/>
            <p:cNvSpPr>
              <a:spLocks noChangeArrowheads="1"/>
            </p:cNvSpPr>
            <p:nvPr userDrawn="1"/>
          </p:nvSpPr>
          <p:spPr bwMode="auto">
            <a:xfrm>
              <a:off x="9626194"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0" name="Rectangle 129"/>
            <p:cNvSpPr>
              <a:spLocks noChangeArrowheads="1"/>
            </p:cNvSpPr>
            <p:nvPr userDrawn="1"/>
          </p:nvSpPr>
          <p:spPr bwMode="auto">
            <a:xfrm>
              <a:off x="7372407"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1" name="Rectangle 130"/>
            <p:cNvSpPr>
              <a:spLocks noChangeArrowheads="1"/>
            </p:cNvSpPr>
            <p:nvPr userDrawn="1"/>
          </p:nvSpPr>
          <p:spPr bwMode="auto">
            <a:xfrm>
              <a:off x="5127797" y="5640779"/>
              <a:ext cx="1927229"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2" name="Rectangle 131"/>
            <p:cNvSpPr>
              <a:spLocks noChangeArrowheads="1"/>
            </p:cNvSpPr>
            <p:nvPr userDrawn="1"/>
          </p:nvSpPr>
          <p:spPr bwMode="auto">
            <a:xfrm>
              <a:off x="629400" y="5640779"/>
              <a:ext cx="1933347"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3" name="Live area"/>
            <p:cNvSpPr/>
            <p:nvPr userDrawn="1"/>
          </p:nvSpPr>
          <p:spPr>
            <a:xfrm>
              <a:off x="629400" y="2085977"/>
              <a:ext cx="10933200" cy="3728692"/>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DD1E36">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Aft>
                  <a:spcPts val="1000"/>
                </a:spcAft>
              </a:pPr>
              <a:endParaRPr lang="en-US" sz="1200" dirty="0">
                <a:solidFill>
                  <a:schemeClr val="bg1"/>
                </a:solidFill>
              </a:endParaRPr>
            </a:p>
          </p:txBody>
        </p:sp>
        <p:sp>
          <p:nvSpPr>
            <p:cNvPr id="138" name="Footnote example"/>
            <p:cNvSpPr txBox="1"/>
            <p:nvPr userDrawn="1"/>
          </p:nvSpPr>
          <p:spPr>
            <a:xfrm>
              <a:off x="630000" y="5814667"/>
              <a:ext cx="9030914" cy="415498"/>
            </a:xfrm>
            <a:prstGeom prst="rect">
              <a:avLst/>
            </a:prstGeom>
            <a:noFill/>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90000"/>
                </a:lnSpc>
                <a:defRPr/>
              </a:pPr>
              <a:r>
                <a:rPr lang="en-US" sz="1000" dirty="0">
                  <a:solidFill>
                    <a:prstClr val="white">
                      <a:lumMod val="65000"/>
                    </a:prstClr>
                  </a:solidFill>
                  <a:sym typeface="Trebuchet MS" panose="020B0603020202020204" pitchFamily="34" charset="0"/>
                </a:rPr>
                <a:t>1. xxxx  2. xxxx  3. xxxx</a:t>
              </a:r>
            </a:p>
            <a:p>
              <a:pPr lvl="0">
                <a:lnSpc>
                  <a:spcPct val="90000"/>
                </a:lnSpc>
                <a:defRPr/>
              </a:pPr>
              <a:r>
                <a:rPr lang="en-US" sz="1000" dirty="0">
                  <a:solidFill>
                    <a:prstClr val="white">
                      <a:lumMod val="65000"/>
                    </a:prstClr>
                  </a:solidFill>
                  <a:sym typeface="Trebuchet MS" panose="020B0603020202020204" pitchFamily="34" charset="0"/>
                </a:rPr>
                <a:t>Note: List footnotes in numerical order. Footnote numbers are not bracketed. Use 10pt font. Do not put a period at the end of the note or the source</a:t>
              </a:r>
            </a:p>
            <a:p>
              <a:pPr lvl="0">
                <a:lnSpc>
                  <a:spcPct val="90000"/>
                </a:lnSpc>
                <a:defRPr/>
              </a:pPr>
              <a:r>
                <a:rPr lang="en-US" sz="1000" dirty="0">
                  <a:solidFill>
                    <a:prstClr val="white">
                      <a:lumMod val="65000"/>
                    </a:prstClr>
                  </a:solidFill>
                  <a:sym typeface="Trebuchet MS" panose="020B0603020202020204" pitchFamily="34" charset="0"/>
                </a:rPr>
                <a:t>Source: Include a source for every chart that you use. Separate sources with a semicolon; BCG-related sources go at the end</a:t>
              </a:r>
              <a:endParaRPr kumimoji="0" lang="en-US" sz="1000" b="0" i="0" u="none" strike="noStrike" kern="1200" cap="none" spc="0" normalizeH="0" baseline="0" noProof="0" dirty="0">
                <a:ln>
                  <a:noFill/>
                </a:ln>
                <a:solidFill>
                  <a:prstClr val="white">
                    <a:lumMod val="65000"/>
                  </a:prstClr>
                </a:solidFill>
                <a:effectLst/>
                <a:uLnTx/>
                <a:uFillTx/>
                <a:sym typeface="Trebuchet MS" panose="020B0603020202020204" pitchFamily="34" charset="0"/>
              </a:endParaRPr>
            </a:p>
          </p:txBody>
        </p:sp>
      </p:grpSp>
      <p:sp>
        <p:nvSpPr>
          <p:cNvPr id="93" name="TextBox 9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70831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pic>
        <p:nvPicPr>
          <p:cNvPr id="23" name="Picture 22">
            <a:extLst>
              <a:ext uri="{FF2B5EF4-FFF2-40B4-BE49-F238E27FC236}">
                <a16:creationId xmlns:a16="http://schemas.microsoft.com/office/drawing/2014/main" id="{F7F37E57-90EB-4392-A853-E6C177DBF23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1"/>
            <a:ext cx="12192000" cy="6854573"/>
          </a:xfrm>
          <a:prstGeom prst="rect">
            <a:avLst/>
          </a:prstGeom>
        </p:spPr>
      </p:pic>
      <p:sp>
        <p:nvSpPr>
          <p:cNvPr id="24" name="Title 1"/>
          <p:cNvSpPr>
            <a:spLocks noGrp="1"/>
          </p:cNvSpPr>
          <p:nvPr>
            <p:ph type="ctrTitle" hasCustomPrompt="1"/>
          </p:nvPr>
        </p:nvSpPr>
        <p:spPr bwMode="ltGray">
          <a:xfrm>
            <a:off x="838200" y="4290582"/>
            <a:ext cx="11315700" cy="891019"/>
          </a:xfrm>
          <a:prstGeom prst="rect">
            <a:avLst/>
          </a:prstGeom>
        </p:spPr>
        <p:txBody>
          <a:bodyPr vert="horz" lIns="91440" tIns="45720" rIns="91440" bIns="45720" anchor="t">
            <a:normAutofit/>
          </a:bodyPr>
          <a:lstStyle>
            <a:lvl1pPr algn="l">
              <a:lnSpc>
                <a:spcPct val="93000"/>
              </a:lnSpc>
              <a:defRPr sz="4400" b="0" baseline="0">
                <a:solidFill>
                  <a:srgbClr val="12284C"/>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Title in Title Case</a:t>
            </a:r>
          </a:p>
        </p:txBody>
      </p:sp>
      <p:sp>
        <p:nvSpPr>
          <p:cNvPr id="25" name="Subtitle 2"/>
          <p:cNvSpPr>
            <a:spLocks noGrp="1"/>
          </p:cNvSpPr>
          <p:nvPr>
            <p:ph type="subTitle" idx="1" hasCustomPrompt="1"/>
          </p:nvPr>
        </p:nvSpPr>
        <p:spPr bwMode="white">
          <a:xfrm>
            <a:off x="3581400" y="5331273"/>
            <a:ext cx="8572500" cy="688099"/>
          </a:xfrm>
          <a:prstGeom prst="rect">
            <a:avLst/>
          </a:prstGeom>
        </p:spPr>
        <p:txBody>
          <a:bodyPr lIns="91440" tIns="45720" rIns="91440" bIns="45720" anchor="t"/>
          <a:lstStyle>
            <a:lvl1pPr marL="0" indent="0" algn="l">
              <a:lnSpc>
                <a:spcPct val="110000"/>
              </a:lnSpc>
              <a:buNone/>
              <a:defRPr sz="2400" baseline="0">
                <a:solidFill>
                  <a:schemeClr val="tx2"/>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Tree>
    <p:extLst>
      <p:ext uri="{BB962C8B-B14F-4D97-AF65-F5344CB8AC3E}">
        <p14:creationId xmlns:p14="http://schemas.microsoft.com/office/powerpoint/2010/main" val="12048959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Title 7"/>
          <p:cNvSpPr>
            <a:spLocks noGrp="1"/>
          </p:cNvSpPr>
          <p:nvPr>
            <p:ph type="title" hasCustomPrompt="1"/>
          </p:nvPr>
        </p:nvSpPr>
        <p:spPr>
          <a:xfrm>
            <a:off x="630000" y="622800"/>
            <a:ext cx="10933350" cy="332399"/>
          </a:xfr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454492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vert="horz"/>
          <a:lstStyle>
            <a:lvl1pPr>
              <a:defRPr>
                <a:solidFill>
                  <a:srgbClr val="12284C"/>
                </a:solidFill>
                <a:latin typeface="+mj-lt"/>
                <a:ea typeface="+mj-ea"/>
                <a:cs typeface="+mj-cs"/>
              </a:defRPr>
            </a:lvl1p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atin typeface="+mn-lt"/>
                <a:ea typeface="+mn-ea"/>
                <a:cs typeface="+mn-cs"/>
              </a:defRPr>
            </a:lvl1pPr>
            <a:lvl2pPr>
              <a:lnSpc>
                <a:spcPct val="100000"/>
              </a:lnSpc>
              <a:spcBef>
                <a:spcPts val="0"/>
              </a:spcBef>
              <a:spcAft>
                <a:spcPts val="0"/>
              </a:spcAft>
              <a:defRPr>
                <a:latin typeface="+mn-lt"/>
                <a:ea typeface="+mn-ea"/>
                <a:cs typeface="+mn-cs"/>
              </a:defRPr>
            </a:lvl2pPr>
            <a:lvl3pPr>
              <a:lnSpc>
                <a:spcPct val="100000"/>
              </a:lnSpc>
              <a:spcBef>
                <a:spcPts val="0"/>
              </a:spcBef>
              <a:spcAft>
                <a:spcPts val="0"/>
              </a:spcAft>
              <a:defRPr>
                <a:latin typeface="+mn-lt"/>
                <a:ea typeface="+mn-ea"/>
                <a:cs typeface="+mn-cs"/>
              </a:defRPr>
            </a:lvl3pPr>
            <a:lvl4pPr>
              <a:lnSpc>
                <a:spcPct val="100000"/>
              </a:lnSpc>
              <a:spcBef>
                <a:spcPts val="0"/>
              </a:spcBef>
              <a:spcAft>
                <a:spcPts val="0"/>
              </a:spcAft>
              <a:defRPr>
                <a:latin typeface="+mn-lt"/>
                <a:ea typeface="+mn-ea"/>
                <a:cs typeface="+mn-cs"/>
              </a:defRPr>
            </a:lvl4pPr>
            <a:lvl5pPr>
              <a:lnSpc>
                <a:spcPct val="100000"/>
              </a:lnSpc>
              <a:spcBef>
                <a:spcPts val="0"/>
              </a:spcBef>
              <a:spcAft>
                <a:spcPts val="0"/>
              </a:spcAft>
              <a:defRPr>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1773602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4492862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rgbClr val="12284C"/>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vert="horz" anchor="t">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4706682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12284C"/>
                </a:solidFill>
                <a:latin typeface="+mj-lt"/>
                <a:ea typeface="+mj-ea"/>
                <a:cs typeface="+mj-cs"/>
                <a:sym typeface="Trebuchet MS" panose="020B0603020202020204" pitchFamily="34" charset="0"/>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5596077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rgbClr val="12284C"/>
                </a:solidFill>
                <a:latin typeface="+mj-lt"/>
                <a:ea typeface="+mj-ea"/>
                <a:cs typeface="+mj-cs"/>
                <a:sym typeface="Trebuchet MS" panose="020B0603020202020204" pitchFamily="34" charset="0"/>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rgbClr val="2A5DB0"/>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3750861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4" name="Rectangle 23"/>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905541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6276529"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442002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8101584"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561367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585840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7299143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5" name="Title 1"/>
          <p:cNvSpPr>
            <a:spLocks noGrp="1"/>
          </p:cNvSpPr>
          <p:nvPr>
            <p:ph type="title" hasCustomPrompt="1"/>
          </p:nvPr>
        </p:nvSpPr>
        <p:spPr bwMode="black">
          <a:xfrm>
            <a:off x="630936" y="1785600"/>
            <a:ext cx="624755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575275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0"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5" name="TextBox 1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313211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1/21/2024</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24389069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vert="horz" anchor="ctr" anchorCtr="0">
            <a:noAutofit/>
          </a:bodyPr>
          <a:lstStyle>
            <a:lvl1pPr>
              <a:defRPr>
                <a:solidFill>
                  <a:srgbClr val="FFFFFF"/>
                </a:solidFill>
                <a:latin typeface="+mj-lt"/>
                <a:ea typeface="+mj-ea"/>
                <a:cs typeface="+mj-cs"/>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368986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8381168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005600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152404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602344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5" name="TextBox 1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663132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12284C"/>
              </a:gs>
              <a:gs pos="100000">
                <a:srgbClr val="0E213E"/>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3732607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044501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6" name="Rectangle 5"/>
          <p:cNvSpPr/>
          <p:nvPr userDrawn="1"/>
        </p:nvSpPr>
        <p:spPr bwMode="white">
          <a:xfrm>
            <a:off x="630000" y="625475"/>
            <a:ext cx="932688" cy="932688"/>
          </a:xfrm>
          <a:prstGeom prst="rect">
            <a:avLst/>
          </a:prstGeom>
          <a:noFill/>
          <a:ln>
            <a:solidFill>
              <a:srgbClr val="2A5DB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2A5DB0"/>
                </a:solidFill>
                <a:latin typeface="+mj-lt"/>
                <a:ea typeface="+mj-ea"/>
                <a:cs typeface="+mj-cs"/>
                <a:sym typeface="Trebuchet MS" panose="020B0603020202020204" pitchFamily="34" charset="0"/>
              </a:defRPr>
            </a:lvl1pPr>
          </a:lstStyle>
          <a:p>
            <a:r>
              <a:rPr lang="en-US" dirty="0"/>
              <a:t>Click to add big statement text</a:t>
            </a:r>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9227572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rgbClr val="07111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2284C"/>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Trebuchet MS" panose="020B0603020202020204" pitchFamily="34" charset="0"/>
            </a:endParaRPr>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809587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1/21/2024</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368046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rgbClr val="4D4D4D"/>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10933200" cy="332399"/>
          </a:xfrm>
        </p:spPr>
        <p:txBody>
          <a:bodyPr vert="horz"/>
          <a:lstStyle>
            <a:lvl1pPr>
              <a:defRPr>
                <a:solidFill>
                  <a:schemeClr val="bg1"/>
                </a:solidFill>
                <a:latin typeface="+mj-lt"/>
                <a:ea typeface="+mj-ea"/>
                <a:cs typeface="+mj-cs"/>
                <a:sym typeface="Trebuchet MS" panose="020B0603020202020204" pitchFamily="34" charset="0"/>
              </a:defRPr>
            </a:lvl1pPr>
          </a:lstStyle>
          <a:p>
            <a:r>
              <a:rPr lang="en-US" dirty="0"/>
              <a:t>Click to add title</a:t>
            </a:r>
          </a:p>
        </p:txBody>
      </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822624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12284C"/>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19419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466257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D. Blank">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Trebuchet MS" panose="020B0603020202020204" pitchFamily="34" charset="0"/>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738806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0865086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txBox="1">
            <a:spLocks/>
          </p:cNvSpPr>
          <p:nvPr userDrawn="1"/>
        </p:nvSpPr>
        <p:spPr bwMode="ltGray">
          <a:xfrm>
            <a:off x="1524002" y="1597891"/>
            <a:ext cx="7480151" cy="2728576"/>
          </a:xfrm>
          <a:prstGeom prst="rect">
            <a:avLst/>
          </a:prstGeom>
        </p:spPr>
        <p:txBody>
          <a:bodyPr vert="horz" wrap="square" lIns="91440" tIns="45720" rIns="91440" bIns="45720" rtlCol="0" anchor="ctr">
            <a:normAutofit/>
          </a:bodyPr>
          <a:lstStyle>
            <a:lvl1pPr marL="0" marR="0" indent="0" algn="l" defTabSz="914377" rtl="0" eaLnBrk="1" fontAlgn="auto" latinLnBrk="0" hangingPunct="1">
              <a:lnSpc>
                <a:spcPct val="90000"/>
              </a:lnSpc>
              <a:spcBef>
                <a:spcPct val="0"/>
              </a:spcBef>
              <a:spcAft>
                <a:spcPts val="0"/>
              </a:spcAft>
              <a:buClrTx/>
              <a:buSzTx/>
              <a:buFontTx/>
              <a:buNone/>
              <a:tabLst/>
              <a:defRPr sz="5400" kern="1200" baseline="0">
                <a:solidFill>
                  <a:schemeClr val="bg1"/>
                </a:solidFill>
                <a:latin typeface="+mj-lt"/>
                <a:ea typeface="+mj-ea"/>
                <a:cs typeface="+mj-cs"/>
                <a:sym typeface="Trebuchet MS" panose="020B0603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 lastClr="FFFFFF"/>
                </a:solidFill>
                <a:effectLst/>
                <a:uLnTx/>
                <a:uFillTx/>
                <a:latin typeface="+mn-lt"/>
                <a:ea typeface="+mn-ea"/>
                <a:cs typeface="+mn-cs"/>
                <a:sym typeface="Trebuchet MS" panose="020B0603020202020204" pitchFamily="34" charset="0"/>
              </a:rPr>
              <a:t>Thank You</a:t>
            </a:r>
          </a:p>
        </p:txBody>
      </p:sp>
    </p:spTree>
    <p:extLst>
      <p:ext uri="{BB962C8B-B14F-4D97-AF65-F5344CB8AC3E}">
        <p14:creationId xmlns:p14="http://schemas.microsoft.com/office/powerpoint/2010/main" val="31414346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8" name="Picture 4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52" name="TextBox 5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grpSp>
        <p:nvGrpSpPr>
          <p:cNvPr id="53" name="Group 52"/>
          <p:cNvGrpSpPr/>
          <p:nvPr userDrawn="1"/>
        </p:nvGrpSpPr>
        <p:grpSpPr>
          <a:xfrm>
            <a:off x="-600" y="0"/>
            <a:ext cx="12193200" cy="6858000"/>
            <a:chOff x="-600" y="0"/>
            <a:chExt cx="12193200" cy="6858000"/>
          </a:xfrm>
        </p:grpSpPr>
        <p:sp>
          <p:nvSpPr>
            <p:cNvPr id="54" name="Freeform 53"/>
            <p:cNvSpPr/>
            <p:nvPr userDrawn="1"/>
          </p:nvSpPr>
          <p:spPr>
            <a:xfrm>
              <a:off x="-600" y="0"/>
              <a:ext cx="12193200" cy="6858000"/>
            </a:xfrm>
            <a:custGeom>
              <a:avLst/>
              <a:gdLst>
                <a:gd name="connsiteX0" fmla="*/ 630600 w 12193200"/>
                <a:gd name="connsiteY0" fmla="*/ 623503 h 6858000"/>
                <a:gd name="connsiteX1" fmla="*/ 630600 w 12193200"/>
                <a:gd name="connsiteY1" fmla="*/ 5814668 h 6858000"/>
                <a:gd name="connsiteX2" fmla="*/ 11563950 w 12193200"/>
                <a:gd name="connsiteY2" fmla="*/ 5814668 h 6858000"/>
                <a:gd name="connsiteX3" fmla="*/ 11563950 w 12193200"/>
                <a:gd name="connsiteY3" fmla="*/ 623503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630600" y="623503"/>
                  </a:moveTo>
                  <a:lnTo>
                    <a:pt x="630600" y="5814668"/>
                  </a:lnTo>
                  <a:lnTo>
                    <a:pt x="11563950" y="5814668"/>
                  </a:lnTo>
                  <a:lnTo>
                    <a:pt x="11563950" y="623503"/>
                  </a:lnTo>
                  <a:close/>
                  <a:moveTo>
                    <a:pt x="0" y="0"/>
                  </a:moveTo>
                  <a:lnTo>
                    <a:pt x="12193200" y="0"/>
                  </a:lnTo>
                  <a:lnTo>
                    <a:pt x="12193200" y="6858000"/>
                  </a:lnTo>
                  <a:lnTo>
                    <a:pt x="0" y="68580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55" name="Footnote measure"/>
            <p:cNvSpPr>
              <a:spLocks noChangeArrowheads="1"/>
            </p:cNvSpPr>
            <p:nvPr userDrawn="1"/>
          </p:nvSpPr>
          <p:spPr bwMode="auto">
            <a:xfrm>
              <a:off x="629400" y="5814668"/>
              <a:ext cx="10933200" cy="415498"/>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cxnSp>
          <p:nvCxnSpPr>
            <p:cNvPr id="57" name="Straight Connector 56"/>
            <p:cNvCxnSpPr/>
            <p:nvPr userDrawn="1"/>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a:off x="-600" y="91543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a:off x="-600" y="120807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a:off x="-600" y="150070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a:off x="-600" y="179334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a:off x="-600" y="208597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a:off x="-600" y="237279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userDrawn="1"/>
          </p:nvCxnSpPr>
          <p:spPr>
            <a:xfrm>
              <a:off x="-600" y="265962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a:xfrm>
              <a:off x="-600" y="294644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a:off x="-600" y="323326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a:xfrm>
              <a:off x="-600" y="352009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600" y="380691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600" y="409373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600" y="438056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600" y="466738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600" y="495420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userDrawn="1"/>
          </p:nvCxnSpPr>
          <p:spPr>
            <a:xfrm>
              <a:off x="-600" y="524102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600" y="552785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userDrawn="1"/>
          </p:nvCxnSpPr>
          <p:spPr>
            <a:xfrm>
              <a:off x="-600" y="581466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sp>
          <p:nvSpPr>
            <p:cNvPr id="76" name="Rectangle 75"/>
            <p:cNvSpPr>
              <a:spLocks noChangeArrowheads="1"/>
            </p:cNvSpPr>
            <p:nvPr userDrawn="1"/>
          </p:nvSpPr>
          <p:spPr bwMode="auto">
            <a:xfrm>
              <a:off x="688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7" name="Rectangle 76"/>
            <p:cNvSpPr>
              <a:spLocks noChangeArrowheads="1"/>
            </p:cNvSpPr>
            <p:nvPr userDrawn="1"/>
          </p:nvSpPr>
          <p:spPr bwMode="auto">
            <a:xfrm>
              <a:off x="875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8" name="Rectangle 77"/>
            <p:cNvSpPr>
              <a:spLocks noChangeArrowheads="1"/>
            </p:cNvSpPr>
            <p:nvPr userDrawn="1"/>
          </p:nvSpPr>
          <p:spPr bwMode="auto">
            <a:xfrm>
              <a:off x="782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9" name="Rectangle 78"/>
            <p:cNvSpPr>
              <a:spLocks noChangeArrowheads="1"/>
            </p:cNvSpPr>
            <p:nvPr userDrawn="1"/>
          </p:nvSpPr>
          <p:spPr bwMode="auto">
            <a:xfrm>
              <a:off x="969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0" name="Rectangle 79"/>
            <p:cNvSpPr>
              <a:spLocks noChangeArrowheads="1"/>
            </p:cNvSpPr>
            <p:nvPr userDrawn="1"/>
          </p:nvSpPr>
          <p:spPr bwMode="auto">
            <a:xfrm>
              <a:off x="1062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1" name="Rectangle 80"/>
            <p:cNvSpPr>
              <a:spLocks noChangeArrowheads="1"/>
            </p:cNvSpPr>
            <p:nvPr userDrawn="1"/>
          </p:nvSpPr>
          <p:spPr bwMode="auto">
            <a:xfrm>
              <a:off x="595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2" name="Rectangle 81"/>
            <p:cNvSpPr>
              <a:spLocks noChangeArrowheads="1"/>
            </p:cNvSpPr>
            <p:nvPr userDrawn="1"/>
          </p:nvSpPr>
          <p:spPr bwMode="auto">
            <a:xfrm>
              <a:off x="127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3" name="Rectangle 82"/>
            <p:cNvSpPr>
              <a:spLocks noChangeArrowheads="1"/>
            </p:cNvSpPr>
            <p:nvPr userDrawn="1"/>
          </p:nvSpPr>
          <p:spPr bwMode="auto">
            <a:xfrm>
              <a:off x="221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4" name="Rectangle 83"/>
            <p:cNvSpPr>
              <a:spLocks noChangeArrowheads="1"/>
            </p:cNvSpPr>
            <p:nvPr userDrawn="1"/>
          </p:nvSpPr>
          <p:spPr bwMode="auto">
            <a:xfrm>
              <a:off x="314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5" name="Rectangle 84"/>
            <p:cNvSpPr>
              <a:spLocks noChangeArrowheads="1"/>
            </p:cNvSpPr>
            <p:nvPr userDrawn="1"/>
          </p:nvSpPr>
          <p:spPr bwMode="auto">
            <a:xfrm>
              <a:off x="408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6" name="Rectangle 85"/>
            <p:cNvSpPr>
              <a:spLocks noChangeArrowheads="1"/>
            </p:cNvSpPr>
            <p:nvPr userDrawn="1"/>
          </p:nvSpPr>
          <p:spPr bwMode="auto">
            <a:xfrm>
              <a:off x="501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7" name="Whitespace measure"/>
            <p:cNvSpPr>
              <a:spLocks noChangeArrowheads="1"/>
            </p:cNvSpPr>
            <p:nvPr userDrawn="1"/>
          </p:nvSpPr>
          <p:spPr bwMode="auto">
            <a:xfrm>
              <a:off x="629400" y="1500705"/>
              <a:ext cx="10932229" cy="585271"/>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8" name="Rectangle 87"/>
            <p:cNvSpPr>
              <a:spLocks noChangeArrowheads="1"/>
            </p:cNvSpPr>
            <p:nvPr userDrawn="1"/>
          </p:nvSpPr>
          <p:spPr bwMode="auto">
            <a:xfrm>
              <a:off x="2880128" y="5640779"/>
              <a:ext cx="1930288"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9" name="Rectangle 88"/>
            <p:cNvSpPr>
              <a:spLocks noChangeArrowheads="1"/>
            </p:cNvSpPr>
            <p:nvPr userDrawn="1"/>
          </p:nvSpPr>
          <p:spPr bwMode="auto">
            <a:xfrm>
              <a:off x="9626194"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0" name="Rectangle 89"/>
            <p:cNvSpPr>
              <a:spLocks noChangeArrowheads="1"/>
            </p:cNvSpPr>
            <p:nvPr userDrawn="1"/>
          </p:nvSpPr>
          <p:spPr bwMode="auto">
            <a:xfrm>
              <a:off x="7372407"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1" name="Rectangle 90"/>
            <p:cNvSpPr>
              <a:spLocks noChangeArrowheads="1"/>
            </p:cNvSpPr>
            <p:nvPr userDrawn="1"/>
          </p:nvSpPr>
          <p:spPr bwMode="auto">
            <a:xfrm>
              <a:off x="5127797" y="5640779"/>
              <a:ext cx="1927229"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2" name="Rectangle 91"/>
            <p:cNvSpPr>
              <a:spLocks noChangeArrowheads="1"/>
            </p:cNvSpPr>
            <p:nvPr userDrawn="1"/>
          </p:nvSpPr>
          <p:spPr bwMode="auto">
            <a:xfrm>
              <a:off x="629400" y="5640779"/>
              <a:ext cx="1933347"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3" name="Live area"/>
            <p:cNvSpPr/>
            <p:nvPr userDrawn="1"/>
          </p:nvSpPr>
          <p:spPr>
            <a:xfrm>
              <a:off x="629400" y="2085977"/>
              <a:ext cx="10933200" cy="3728692"/>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DD1E36">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Aft>
                  <a:spcPts val="1000"/>
                </a:spcAft>
              </a:pPr>
              <a:endParaRPr lang="en-US" sz="1200" dirty="0">
                <a:solidFill>
                  <a:schemeClr val="bg1"/>
                </a:solidFill>
              </a:endParaRPr>
            </a:p>
          </p:txBody>
        </p:sp>
        <p:sp>
          <p:nvSpPr>
            <p:cNvPr id="94" name="Footnote example"/>
            <p:cNvSpPr txBox="1"/>
            <p:nvPr userDrawn="1"/>
          </p:nvSpPr>
          <p:spPr>
            <a:xfrm>
              <a:off x="630000" y="5814667"/>
              <a:ext cx="9030914" cy="415498"/>
            </a:xfrm>
            <a:prstGeom prst="rect">
              <a:avLst/>
            </a:prstGeom>
            <a:noFill/>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90000"/>
                </a:lnSpc>
                <a:defRPr/>
              </a:pPr>
              <a:r>
                <a:rPr lang="en-US" sz="1000" dirty="0">
                  <a:solidFill>
                    <a:prstClr val="white">
                      <a:lumMod val="65000"/>
                    </a:prstClr>
                  </a:solidFill>
                  <a:sym typeface="Trebuchet MS" panose="020B0603020202020204" pitchFamily="34" charset="0"/>
                </a:rPr>
                <a:t>1. xxxx  2. xxxx  3. xxxx</a:t>
              </a:r>
            </a:p>
            <a:p>
              <a:pPr lvl="0">
                <a:lnSpc>
                  <a:spcPct val="90000"/>
                </a:lnSpc>
                <a:defRPr/>
              </a:pPr>
              <a:r>
                <a:rPr lang="en-US" sz="1000" dirty="0">
                  <a:solidFill>
                    <a:prstClr val="white">
                      <a:lumMod val="65000"/>
                    </a:prstClr>
                  </a:solidFill>
                  <a:sym typeface="Trebuchet MS" panose="020B0603020202020204" pitchFamily="34" charset="0"/>
                </a:rPr>
                <a:t>Note: List footnotes in numerical order. Footnote numbers are not bracketed. Use 10pt font. Do not put a period at the end of the note or the source</a:t>
              </a:r>
            </a:p>
            <a:p>
              <a:pPr lvl="0">
                <a:lnSpc>
                  <a:spcPct val="90000"/>
                </a:lnSpc>
                <a:defRPr/>
              </a:pPr>
              <a:r>
                <a:rPr lang="en-US" sz="1000" dirty="0">
                  <a:solidFill>
                    <a:prstClr val="white">
                      <a:lumMod val="65000"/>
                    </a:prstClr>
                  </a:solidFill>
                  <a:sym typeface="Trebuchet MS" panose="020B0603020202020204" pitchFamily="34" charset="0"/>
                </a:rPr>
                <a:t>Source: Include a source for every chart that you use. Separate sources with a semicolon; BCG-related sources go at the end</a:t>
              </a:r>
              <a:endParaRPr kumimoji="0" lang="en-US" sz="1000" b="0" i="0" u="none" strike="noStrike" kern="1200" cap="none" spc="0" normalizeH="0" baseline="0" noProof="0" dirty="0">
                <a:ln>
                  <a:noFill/>
                </a:ln>
                <a:solidFill>
                  <a:prstClr val="white">
                    <a:lumMod val="65000"/>
                  </a:prstClr>
                </a:solidFill>
                <a:effectLst/>
                <a:uLnTx/>
                <a:uFillTx/>
                <a:sym typeface="Trebuchet MS" panose="020B0603020202020204" pitchFamily="34" charset="0"/>
              </a:endParaRPr>
            </a:p>
          </p:txBody>
        </p:sp>
      </p:grpSp>
    </p:spTree>
    <p:extLst>
      <p:ext uri="{BB962C8B-B14F-4D97-AF65-F5344CB8AC3E}">
        <p14:creationId xmlns:p14="http://schemas.microsoft.com/office/powerpoint/2010/main" val="16609744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endParaRPr>
          </a:p>
        </p:txBody>
      </p:sp>
      <p:sp>
        <p:nvSpPr>
          <p:cNvPr id="12" name="Rectangle 11"/>
          <p:cNvSpPr/>
          <p:nvPr userDrawn="1">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endParaRPr>
          </a:p>
        </p:txBody>
      </p:sp>
      <p:sp>
        <p:nvSpPr>
          <p:cNvPr id="2" name="TextBox 1"/>
          <p:cNvSpPr txBox="1"/>
          <p:nvPr userDrawn="1"/>
        </p:nvSpPr>
        <p:spPr>
          <a:xfrm>
            <a:off x="630000" y="907198"/>
            <a:ext cx="3448800" cy="3493008"/>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dirty="0">
              <a:solidFill>
                <a:schemeClr val="bg1"/>
              </a:solidFill>
              <a:latin typeface="+mn-lt"/>
              <a:ea typeface="+mn-ea"/>
              <a:cs typeface="+mn-cs"/>
            </a:endParaRPr>
          </a:p>
        </p:txBody>
      </p:sp>
      <p:sp>
        <p:nvSpPr>
          <p:cNvPr id="10" name="TextBox 1"/>
          <p:cNvSpPr txBox="1"/>
          <p:nvPr userDrawn="1"/>
        </p:nvSpPr>
        <p:spPr>
          <a:xfrm>
            <a:off x="1041822" y="1115416"/>
            <a:ext cx="2624437" cy="881780"/>
          </a:xfrm>
          <a:prstGeom prst="rect">
            <a:avLst/>
          </a:prstGeom>
          <a:noFill/>
        </p:spPr>
        <p:txBody>
          <a:bodyPr wrap="none" rtlCol="0">
            <a:spAutoFit/>
          </a:bodyPr>
          <a:lstStyle/>
          <a:p>
            <a:pPr algn="ctr" fontAlgn="auto">
              <a:lnSpc>
                <a:spcPct val="95000"/>
              </a:lnSpc>
              <a:spcBef>
                <a:spcPts val="0"/>
              </a:spcBef>
              <a:spcAft>
                <a:spcPts val="0"/>
              </a:spcAft>
            </a:pPr>
            <a:r>
              <a:rPr lang="en-US" sz="5400" dirty="0">
                <a:solidFill>
                  <a:schemeClr val="bg1"/>
                </a:solidFill>
                <a:latin typeface="+mn-lt"/>
                <a:ea typeface="+mn-ea"/>
                <a:cs typeface="+mn-cs"/>
              </a:rPr>
              <a:t>Agenda</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2205281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endParaRPr>
          </a:p>
        </p:txBody>
      </p: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7041208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bg1"/>
                </a:solidFill>
                <a:latin typeface="+mn-lt"/>
                <a:ea typeface="+mn-ea"/>
                <a:cs typeface="+mn-cs"/>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017336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1/21/2024</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96366784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7" name="TextBox 16"/>
          <p:cNvSpPr txBox="1"/>
          <p:nvPr userDrawn="1"/>
        </p:nvSpPr>
        <p:spPr>
          <a:xfrm>
            <a:off x="630000" y="3193551"/>
            <a:ext cx="1547143" cy="470898"/>
          </a:xfrm>
          <a:prstGeom prst="rect">
            <a:avLst/>
          </a:prstGeom>
          <a:noFill/>
        </p:spPr>
        <p:txBody>
          <a:bodyPr wrap="square" lIns="0" tIns="0" rIns="0" bIns="0" rtlCol="0" anchor="t">
            <a:spAutoFit/>
          </a:bodyPr>
          <a:lstStyle/>
          <a:p>
            <a:pPr>
              <a:lnSpc>
                <a:spcPct val="90000"/>
              </a:lnSpc>
              <a:spcAft>
                <a:spcPts val="600"/>
              </a:spcAft>
            </a:pPr>
            <a:r>
              <a:rPr lang="en-US" sz="3400" dirty="0">
                <a:solidFill>
                  <a:schemeClr val="bg1"/>
                </a:solidFill>
                <a:latin typeface="+mn-lt"/>
                <a:ea typeface="+mn-ea"/>
                <a:cs typeface="+mn-cs"/>
              </a:rPr>
              <a:t>Agenda</a:t>
            </a:r>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3854602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Rectangle 7"/>
          <p:cNvSpPr/>
          <p:nvPr userDrawn="1"/>
        </p:nvSpPr>
        <p:spPr bwMode="invGray">
          <a:xfrm>
            <a:off x="1388145" y="4691187"/>
            <a:ext cx="929337" cy="995874"/>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rgbClr val="2A5DB0"/>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endParaRPr>
          </a:p>
        </p:txBody>
      </p:sp>
      <p:sp>
        <p:nvSpPr>
          <p:cNvPr id="11" name="TextBox 10"/>
          <p:cNvSpPr txBox="1"/>
          <p:nvPr userDrawn="1"/>
        </p:nvSpPr>
        <p:spPr>
          <a:xfrm>
            <a:off x="630000" y="907197"/>
            <a:ext cx="3448800" cy="3493008"/>
          </a:xfrm>
          <a:prstGeom prst="rect">
            <a:avLst/>
          </a:prstGeom>
          <a:noFill/>
          <a:ln>
            <a:solidFill>
              <a:srgbClr val="2A5DB0"/>
            </a:solidFill>
          </a:ln>
        </p:spPr>
        <p:txBody>
          <a:bodyPr wrap="square" lIns="612000" tIns="468000" rIns="0" bIns="0" rtlCol="0" anchor="t">
            <a:spAutoFit/>
          </a:bodyPr>
          <a:lstStyle/>
          <a:p>
            <a:pPr>
              <a:lnSpc>
                <a:spcPct val="90000"/>
              </a:lnSpc>
              <a:spcAft>
                <a:spcPts val="600"/>
              </a:spcAft>
            </a:pPr>
            <a:endParaRPr lang="en-US" sz="5400" dirty="0">
              <a:solidFill>
                <a:schemeClr val="accent4"/>
              </a:solidFill>
              <a:latin typeface="+mn-lt"/>
              <a:ea typeface="+mn-ea"/>
              <a:cs typeface="+mn-cs"/>
            </a:endParaRPr>
          </a:p>
        </p:txBody>
      </p:sp>
      <p:sp>
        <p:nvSpPr>
          <p:cNvPr id="9" name="TextBox 1"/>
          <p:cNvSpPr txBox="1"/>
          <p:nvPr userDrawn="1"/>
        </p:nvSpPr>
        <p:spPr>
          <a:xfrm>
            <a:off x="1041822" y="1115416"/>
            <a:ext cx="2624437"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solidFill>
                  <a:srgbClr val="2A5DB0"/>
                </a:solidFill>
                <a:latin typeface="+mn-lt"/>
                <a:ea typeface="+mn-ea"/>
                <a:cs typeface="+mn-cs"/>
              </a:rPr>
              <a:t>Agenda</a:t>
            </a:r>
          </a:p>
        </p:txBody>
      </p:sp>
      <p:pic>
        <p:nvPicPr>
          <p:cNvPr id="14" name="Picture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9178952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endParaRPr>
          </a:p>
        </p:txBody>
      </p:sp>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115371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rgbClr val="2A5DB0"/>
                </a:solidFill>
                <a:latin typeface="+mn-lt"/>
                <a:ea typeface="+mn-ea"/>
                <a:cs typeface="+mn-cs"/>
              </a:rPr>
              <a:t>Agenda</a:t>
            </a:r>
          </a:p>
        </p:txBody>
      </p:sp>
      <p:cxnSp>
        <p:nvCxnSpPr>
          <p:cNvPr id="9" name="Straight Connector 8"/>
          <p:cNvCxnSpPr/>
          <p:nvPr userDrawn="1"/>
        </p:nvCxnSpPr>
        <p:spPr bwMode="white">
          <a:xfrm>
            <a:off x="618898" y="1206000"/>
            <a:ext cx="11576304" cy="0"/>
          </a:xfrm>
          <a:prstGeom prst="line">
            <a:avLst/>
          </a:prstGeom>
          <a:ln w="9525" cmpd="sng">
            <a:solidFill>
              <a:srgbClr val="2A5DB0"/>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537391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0" name="TextBox 9"/>
          <p:cNvSpPr txBox="1"/>
          <p:nvPr userDrawn="1"/>
        </p:nvSpPr>
        <p:spPr>
          <a:xfrm>
            <a:off x="630000" y="3262801"/>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latin typeface="+mn-lt"/>
                <a:ea typeface="+mn-ea"/>
                <a:cs typeface="+mn-cs"/>
              </a:rPr>
              <a:t>Agenda</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980724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2A5DB0"/>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8559772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4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1016000" y="1193800"/>
            <a:ext cx="5994400" cy="4267200"/>
          </a:xfrm>
          <a:prstGeom prst="rect">
            <a:avLst/>
          </a:prstGeom>
          <a:noFill/>
        </p:spPr>
        <p:txBody>
          <a:bodyPr anchor="ctr"/>
          <a:lstStyle>
            <a:lvl1pPr marL="0" indent="0" algn="ctr">
              <a:buNone/>
              <a:defRPr i="1">
                <a:solidFill>
                  <a:schemeClr val="bg1"/>
                </a:solidFill>
              </a:defRPr>
            </a:lvl1pPr>
            <a:lvl2pPr marL="609570" indent="0" algn="r">
              <a:buNone/>
              <a:defRPr i="1">
                <a:solidFill>
                  <a:schemeClr val="bg1"/>
                </a:solidFill>
              </a:defRPr>
            </a:lvl2pPr>
            <a:lvl3pPr marL="1219140" indent="0" algn="ctr">
              <a:buNone/>
              <a:defRPr i="1">
                <a:solidFill>
                  <a:schemeClr val="bg1"/>
                </a:solidFill>
              </a:defRPr>
            </a:lvl3pPr>
            <a:lvl4pPr marL="1828709" indent="0" algn="ctr">
              <a:buNone/>
              <a:defRPr i="1">
                <a:solidFill>
                  <a:schemeClr val="bg1"/>
                </a:solidFill>
              </a:defRPr>
            </a:lvl4pPr>
            <a:lvl5pPr marL="2438278" indent="0" algn="ctr">
              <a:buNone/>
              <a:defRPr i="1">
                <a:solidFill>
                  <a:schemeClr val="bg1"/>
                </a:solidFill>
              </a:defRPr>
            </a:lvl5pPr>
          </a:lstStyle>
          <a:p>
            <a:pPr lvl="0"/>
            <a:r>
              <a:rPr lang="en-US" dirty="0"/>
              <a:t>“Click to edit Master text styles”</a:t>
            </a:r>
          </a:p>
          <a:p>
            <a:pPr lvl="1"/>
            <a:r>
              <a:rPr lang="en-US" dirty="0"/>
              <a:t>-- author</a:t>
            </a:r>
          </a:p>
        </p:txBody>
      </p:sp>
      <p:sp>
        <p:nvSpPr>
          <p:cNvPr id="15" name="TextBox 14"/>
          <p:cNvSpPr txBox="1"/>
          <p:nvPr userDrawn="1"/>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20834867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85" y="666"/>
            <a:ext cx="12189629" cy="6856665"/>
          </a:xfrm>
          <a:prstGeom prst="rect">
            <a:avLst/>
          </a:prstGeom>
        </p:spPr>
      </p:pic>
      <p:sp>
        <p:nvSpPr>
          <p:cNvPr id="3" name="Subtitle 2"/>
          <p:cNvSpPr>
            <a:spLocks noGrp="1"/>
          </p:cNvSpPr>
          <p:nvPr>
            <p:ph type="subTitle" idx="1"/>
          </p:nvPr>
        </p:nvSpPr>
        <p:spPr>
          <a:xfrm>
            <a:off x="2824618" y="4326467"/>
            <a:ext cx="852918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1EDEF72E-400C-FE56-6018-ACA73C68A6DD}"/>
              </a:ext>
            </a:extLst>
          </p:cNvPr>
          <p:cNvSpPr>
            <a:spLocks noGrp="1"/>
          </p:cNvSpPr>
          <p:nvPr>
            <p:ph type="title"/>
          </p:nvPr>
        </p:nvSpPr>
        <p:spPr>
          <a:xfrm>
            <a:off x="838200" y="1797485"/>
            <a:ext cx="10515600" cy="2528982"/>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0992201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8175699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8BC5F5-C622-0D7C-A80F-8A93245F144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86" y="2380"/>
            <a:ext cx="12189629" cy="6853239"/>
          </a:xfrm>
          <a:prstGeom prst="rect">
            <a:avLst/>
          </a:prstGeom>
        </p:spPr>
      </p:pic>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312923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41.xml"/><Relationship Id="rId21" Type="http://schemas.openxmlformats.org/officeDocument/2006/relationships/slideLayout" Target="../slideLayouts/slideLayout36.xml"/><Relationship Id="rId42" Type="http://schemas.openxmlformats.org/officeDocument/2006/relationships/slideLayout" Target="../slideLayouts/slideLayout57.xml"/><Relationship Id="rId47" Type="http://schemas.openxmlformats.org/officeDocument/2006/relationships/slideLayout" Target="../slideLayouts/slideLayout62.xml"/><Relationship Id="rId63" Type="http://schemas.openxmlformats.org/officeDocument/2006/relationships/slideLayout" Target="../slideLayouts/slideLayout78.xml"/><Relationship Id="rId68" Type="http://schemas.openxmlformats.org/officeDocument/2006/relationships/slideLayout" Target="../slideLayouts/slideLayout83.xml"/><Relationship Id="rId84" Type="http://schemas.openxmlformats.org/officeDocument/2006/relationships/oleObject" Target="../embeddings/oleObject1.bin"/><Relationship Id="rId16" Type="http://schemas.openxmlformats.org/officeDocument/2006/relationships/slideLayout" Target="../slideLayouts/slideLayout31.xml"/><Relationship Id="rId11" Type="http://schemas.openxmlformats.org/officeDocument/2006/relationships/slideLayout" Target="../slideLayouts/slideLayout26.xml"/><Relationship Id="rId32" Type="http://schemas.openxmlformats.org/officeDocument/2006/relationships/slideLayout" Target="../slideLayouts/slideLayout47.xml"/><Relationship Id="rId37" Type="http://schemas.openxmlformats.org/officeDocument/2006/relationships/slideLayout" Target="../slideLayouts/slideLayout52.xml"/><Relationship Id="rId53" Type="http://schemas.openxmlformats.org/officeDocument/2006/relationships/slideLayout" Target="../slideLayouts/slideLayout68.xml"/><Relationship Id="rId58" Type="http://schemas.openxmlformats.org/officeDocument/2006/relationships/slideLayout" Target="../slideLayouts/slideLayout73.xml"/><Relationship Id="rId74" Type="http://schemas.openxmlformats.org/officeDocument/2006/relationships/slideLayout" Target="../slideLayouts/slideLayout89.xml"/><Relationship Id="rId79" Type="http://schemas.openxmlformats.org/officeDocument/2006/relationships/slideLayout" Target="../slideLayouts/slideLayout94.xml"/><Relationship Id="rId5" Type="http://schemas.openxmlformats.org/officeDocument/2006/relationships/slideLayout" Target="../slideLayouts/slideLayout20.xml"/><Relationship Id="rId19" Type="http://schemas.openxmlformats.org/officeDocument/2006/relationships/slideLayout" Target="../slideLayouts/slideLayout3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35" Type="http://schemas.openxmlformats.org/officeDocument/2006/relationships/slideLayout" Target="../slideLayouts/slideLayout50.xml"/><Relationship Id="rId43" Type="http://schemas.openxmlformats.org/officeDocument/2006/relationships/slideLayout" Target="../slideLayouts/slideLayout58.xml"/><Relationship Id="rId48" Type="http://schemas.openxmlformats.org/officeDocument/2006/relationships/slideLayout" Target="../slideLayouts/slideLayout63.xml"/><Relationship Id="rId56" Type="http://schemas.openxmlformats.org/officeDocument/2006/relationships/slideLayout" Target="../slideLayouts/slideLayout71.xml"/><Relationship Id="rId64" Type="http://schemas.openxmlformats.org/officeDocument/2006/relationships/slideLayout" Target="../slideLayouts/slideLayout79.xml"/><Relationship Id="rId69" Type="http://schemas.openxmlformats.org/officeDocument/2006/relationships/slideLayout" Target="../slideLayouts/slideLayout84.xml"/><Relationship Id="rId77" Type="http://schemas.openxmlformats.org/officeDocument/2006/relationships/slideLayout" Target="../slideLayouts/slideLayout92.xml"/><Relationship Id="rId8" Type="http://schemas.openxmlformats.org/officeDocument/2006/relationships/slideLayout" Target="../slideLayouts/slideLayout23.xml"/><Relationship Id="rId51" Type="http://schemas.openxmlformats.org/officeDocument/2006/relationships/slideLayout" Target="../slideLayouts/slideLayout66.xml"/><Relationship Id="rId72" Type="http://schemas.openxmlformats.org/officeDocument/2006/relationships/slideLayout" Target="../slideLayouts/slideLayout87.xml"/><Relationship Id="rId80" Type="http://schemas.openxmlformats.org/officeDocument/2006/relationships/slideLayout" Target="../slideLayouts/slideLayout95.xml"/><Relationship Id="rId85" Type="http://schemas.openxmlformats.org/officeDocument/2006/relationships/image" Target="../media/image11.emf"/><Relationship Id="rId3" Type="http://schemas.openxmlformats.org/officeDocument/2006/relationships/slideLayout" Target="../slideLayouts/slideLayout18.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slideLayout" Target="../slideLayouts/slideLayout48.xml"/><Relationship Id="rId38" Type="http://schemas.openxmlformats.org/officeDocument/2006/relationships/slideLayout" Target="../slideLayouts/slideLayout53.xml"/><Relationship Id="rId46" Type="http://schemas.openxmlformats.org/officeDocument/2006/relationships/slideLayout" Target="../slideLayouts/slideLayout61.xml"/><Relationship Id="rId59" Type="http://schemas.openxmlformats.org/officeDocument/2006/relationships/slideLayout" Target="../slideLayouts/slideLayout74.xml"/><Relationship Id="rId67" Type="http://schemas.openxmlformats.org/officeDocument/2006/relationships/slideLayout" Target="../slideLayouts/slideLayout82.xml"/><Relationship Id="rId20" Type="http://schemas.openxmlformats.org/officeDocument/2006/relationships/slideLayout" Target="../slideLayouts/slideLayout35.xml"/><Relationship Id="rId41" Type="http://schemas.openxmlformats.org/officeDocument/2006/relationships/slideLayout" Target="../slideLayouts/slideLayout56.xml"/><Relationship Id="rId54" Type="http://schemas.openxmlformats.org/officeDocument/2006/relationships/slideLayout" Target="../slideLayouts/slideLayout69.xml"/><Relationship Id="rId62" Type="http://schemas.openxmlformats.org/officeDocument/2006/relationships/slideLayout" Target="../slideLayouts/slideLayout77.xml"/><Relationship Id="rId70" Type="http://schemas.openxmlformats.org/officeDocument/2006/relationships/slideLayout" Target="../slideLayouts/slideLayout85.xml"/><Relationship Id="rId75" Type="http://schemas.openxmlformats.org/officeDocument/2006/relationships/slideLayout" Target="../slideLayouts/slideLayout90.xml"/><Relationship Id="rId83" Type="http://schemas.openxmlformats.org/officeDocument/2006/relationships/tags" Target="../tags/tag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36" Type="http://schemas.openxmlformats.org/officeDocument/2006/relationships/slideLayout" Target="../slideLayouts/slideLayout51.xml"/><Relationship Id="rId49" Type="http://schemas.openxmlformats.org/officeDocument/2006/relationships/slideLayout" Target="../slideLayouts/slideLayout64.xml"/><Relationship Id="rId57" Type="http://schemas.openxmlformats.org/officeDocument/2006/relationships/slideLayout" Target="../slideLayouts/slideLayout72.xml"/><Relationship Id="rId10" Type="http://schemas.openxmlformats.org/officeDocument/2006/relationships/slideLayout" Target="../slideLayouts/slideLayout25.xml"/><Relationship Id="rId31" Type="http://schemas.openxmlformats.org/officeDocument/2006/relationships/slideLayout" Target="../slideLayouts/slideLayout46.xml"/><Relationship Id="rId44" Type="http://schemas.openxmlformats.org/officeDocument/2006/relationships/slideLayout" Target="../slideLayouts/slideLayout59.xml"/><Relationship Id="rId52" Type="http://schemas.openxmlformats.org/officeDocument/2006/relationships/slideLayout" Target="../slideLayouts/slideLayout67.xml"/><Relationship Id="rId60" Type="http://schemas.openxmlformats.org/officeDocument/2006/relationships/slideLayout" Target="../slideLayouts/slideLayout75.xml"/><Relationship Id="rId65" Type="http://schemas.openxmlformats.org/officeDocument/2006/relationships/slideLayout" Target="../slideLayouts/slideLayout80.xml"/><Relationship Id="rId73" Type="http://schemas.openxmlformats.org/officeDocument/2006/relationships/slideLayout" Target="../slideLayouts/slideLayout88.xml"/><Relationship Id="rId78" Type="http://schemas.openxmlformats.org/officeDocument/2006/relationships/slideLayout" Target="../slideLayouts/slideLayout93.xml"/><Relationship Id="rId81" Type="http://schemas.openxmlformats.org/officeDocument/2006/relationships/slideLayout" Target="../slideLayouts/slideLayout96.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9" Type="http://schemas.openxmlformats.org/officeDocument/2006/relationships/slideLayout" Target="../slideLayouts/slideLayout54.xml"/><Relationship Id="rId34" Type="http://schemas.openxmlformats.org/officeDocument/2006/relationships/slideLayout" Target="../slideLayouts/slideLayout49.xml"/><Relationship Id="rId50" Type="http://schemas.openxmlformats.org/officeDocument/2006/relationships/slideLayout" Target="../slideLayouts/slideLayout65.xml"/><Relationship Id="rId55" Type="http://schemas.openxmlformats.org/officeDocument/2006/relationships/slideLayout" Target="../slideLayouts/slideLayout70.xml"/><Relationship Id="rId76" Type="http://schemas.openxmlformats.org/officeDocument/2006/relationships/slideLayout" Target="../slideLayouts/slideLayout91.xml"/><Relationship Id="rId7" Type="http://schemas.openxmlformats.org/officeDocument/2006/relationships/slideLayout" Target="../slideLayouts/slideLayout22.xml"/><Relationship Id="rId71" Type="http://schemas.openxmlformats.org/officeDocument/2006/relationships/slideLayout" Target="../slideLayouts/slideLayout86.xml"/><Relationship Id="rId2" Type="http://schemas.openxmlformats.org/officeDocument/2006/relationships/slideLayout" Target="../slideLayouts/slideLayout17.xml"/><Relationship Id="rId29" Type="http://schemas.openxmlformats.org/officeDocument/2006/relationships/slideLayout" Target="../slideLayouts/slideLayout44.xml"/><Relationship Id="rId24" Type="http://schemas.openxmlformats.org/officeDocument/2006/relationships/slideLayout" Target="../slideLayouts/slideLayout39.xml"/><Relationship Id="rId40" Type="http://schemas.openxmlformats.org/officeDocument/2006/relationships/slideLayout" Target="../slideLayouts/slideLayout55.xml"/><Relationship Id="rId45" Type="http://schemas.openxmlformats.org/officeDocument/2006/relationships/slideLayout" Target="../slideLayouts/slideLayout60.xml"/><Relationship Id="rId66" Type="http://schemas.openxmlformats.org/officeDocument/2006/relationships/slideLayout" Target="../slideLayouts/slideLayout81.xml"/><Relationship Id="rId61" Type="http://schemas.openxmlformats.org/officeDocument/2006/relationships/slideLayout" Target="../slideLayouts/slideLayout76.xml"/><Relationship Id="rId8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image" Target="../media/image1.png"/><Relationship Id="rId2" Type="http://schemas.openxmlformats.org/officeDocument/2006/relationships/slideLayout" Target="../slideLayouts/slideLayout98.xml"/><Relationship Id="rId16" Type="http://schemas.openxmlformats.org/officeDocument/2006/relationships/theme" Target="../theme/theme3.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1/21/2024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75" r:id="rId8"/>
    <p:sldLayoutId id="2147483676" r:id="rId9"/>
    <p:sldLayoutId id="2147483667" r:id="rId10"/>
    <p:sldLayoutId id="2147483673" r:id="rId11"/>
    <p:sldLayoutId id="2147483668" r:id="rId12"/>
    <p:sldLayoutId id="2147483669" r:id="rId13"/>
    <p:sldLayoutId id="2147483674" r:id="rId14"/>
    <p:sldLayoutId id="2147483785" r:id="rId15"/>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8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84" imgW="270" imgH="270" progId="TCLayout.ActiveDocument.1">
                  <p:embed/>
                </p:oleObj>
              </mc:Choice>
              <mc:Fallback>
                <p:oleObj name="think-cell Slide" r:id="rId84" imgW="270" imgH="270" progId="TCLayout.ActiveDocument.1">
                  <p:embed/>
                  <p:pic>
                    <p:nvPicPr>
                      <p:cNvPr id="2" name="Object 1" hidden="1"/>
                      <p:cNvPicPr/>
                      <p:nvPr/>
                    </p:nvPicPr>
                    <p:blipFill>
                      <a:blip r:embed="rId85"/>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36102432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 id="2147483729" r:id="rId26"/>
    <p:sldLayoutId id="2147483730" r:id="rId27"/>
    <p:sldLayoutId id="2147483731" r:id="rId28"/>
    <p:sldLayoutId id="2147483732" r:id="rId29"/>
    <p:sldLayoutId id="2147483733" r:id="rId30"/>
    <p:sldLayoutId id="2147483734" r:id="rId31"/>
    <p:sldLayoutId id="2147483735" r:id="rId32"/>
    <p:sldLayoutId id="2147483736" r:id="rId33"/>
    <p:sldLayoutId id="2147483737" r:id="rId34"/>
    <p:sldLayoutId id="2147483738" r:id="rId35"/>
    <p:sldLayoutId id="2147483739" r:id="rId36"/>
    <p:sldLayoutId id="2147483740" r:id="rId37"/>
    <p:sldLayoutId id="2147483741" r:id="rId38"/>
    <p:sldLayoutId id="2147483742" r:id="rId39"/>
    <p:sldLayoutId id="2147483743" r:id="rId40"/>
    <p:sldLayoutId id="2147483744" r:id="rId41"/>
    <p:sldLayoutId id="2147483745" r:id="rId42"/>
    <p:sldLayoutId id="2147483746" r:id="rId43"/>
    <p:sldLayoutId id="2147483747" r:id="rId44"/>
    <p:sldLayoutId id="2147483748" r:id="rId45"/>
    <p:sldLayoutId id="2147483749" r:id="rId46"/>
    <p:sldLayoutId id="2147483750" r:id="rId47"/>
    <p:sldLayoutId id="2147483751" r:id="rId48"/>
    <p:sldLayoutId id="2147483752" r:id="rId49"/>
    <p:sldLayoutId id="2147483753" r:id="rId50"/>
    <p:sldLayoutId id="2147483754" r:id="rId51"/>
    <p:sldLayoutId id="2147483755" r:id="rId52"/>
    <p:sldLayoutId id="2147483756" r:id="rId53"/>
    <p:sldLayoutId id="2147483757" r:id="rId54"/>
    <p:sldLayoutId id="2147483758" r:id="rId55"/>
    <p:sldLayoutId id="2147483759" r:id="rId56"/>
    <p:sldLayoutId id="2147483760" r:id="rId57"/>
    <p:sldLayoutId id="2147483761" r:id="rId58"/>
    <p:sldLayoutId id="2147483762" r:id="rId59"/>
    <p:sldLayoutId id="2147483763" r:id="rId60"/>
    <p:sldLayoutId id="2147483764" r:id="rId61"/>
    <p:sldLayoutId id="2147483765" r:id="rId62"/>
    <p:sldLayoutId id="2147483766" r:id="rId63"/>
    <p:sldLayoutId id="2147483767" r:id="rId64"/>
    <p:sldLayoutId id="2147483768" r:id="rId65"/>
    <p:sldLayoutId id="2147483769" r:id="rId66"/>
    <p:sldLayoutId id="2147483770" r:id="rId67"/>
    <p:sldLayoutId id="2147483771" r:id="rId68"/>
    <p:sldLayoutId id="2147483772" r:id="rId69"/>
    <p:sldLayoutId id="2147483773" r:id="rId70"/>
    <p:sldLayoutId id="2147483774" r:id="rId71"/>
    <p:sldLayoutId id="2147483775" r:id="rId72"/>
    <p:sldLayoutId id="2147483776" r:id="rId73"/>
    <p:sldLayoutId id="2147483777" r:id="rId74"/>
    <p:sldLayoutId id="2147483778" r:id="rId75"/>
    <p:sldLayoutId id="2147483779" r:id="rId76"/>
    <p:sldLayoutId id="2147483780" r:id="rId77"/>
    <p:sldLayoutId id="2147483781" r:id="rId78"/>
    <p:sldLayoutId id="2147483782" r:id="rId79"/>
    <p:sldLayoutId id="2147483783" r:id="rId80"/>
    <p:sldLayoutId id="2147483784" r:id="rId8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rgbClr val="12284C"/>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12284C"/>
        </a:buClr>
        <a:buFont typeface="Trebuchet MS" panose="020B0603020202020204" pitchFamily="34" charset="0"/>
        <a:buChar char="–"/>
        <a:defRPr lang="en-US" sz="1200" kern="1200">
          <a:solidFill>
            <a:srgbClr val="12284C"/>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2284C"/>
        </a:buClr>
        <a:buFont typeface="Arial" panose="020B0604020202020204" pitchFamily="34" charset="0"/>
        <a:buChar char="​"/>
        <a:defRPr lang="en-US" sz="1600" kern="1200">
          <a:solidFill>
            <a:srgbClr val="12284C"/>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2284C"/>
        </a:buClr>
        <a:buFont typeface="Arial" panose="020B0604020202020204" pitchFamily="34" charset="0"/>
        <a:buChar char="​"/>
        <a:defRPr lang="en-US" sz="1600" b="1" kern="1200" smtClean="0">
          <a:solidFill>
            <a:srgbClr val="12284C"/>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12284C"/>
        </a:buClr>
        <a:buFont typeface="Arial" panose="020B0604020202020204" pitchFamily="34" charset="0"/>
        <a:buChar char="•"/>
        <a:defRPr lang="en-US" sz="1600" kern="1200" smtClean="0">
          <a:solidFill>
            <a:srgbClr val="12284C"/>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2284C"/>
        </a:buClr>
        <a:buFont typeface="Arial" panose="020B0604020202020204" pitchFamily="34" charset="0"/>
        <a:buChar char="​"/>
        <a:defRPr lang="en-US" sz="4400" kern="1200" baseline="0" smtClean="0">
          <a:solidFill>
            <a:srgbClr val="12284C"/>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2284C"/>
        </a:buClr>
        <a:buFont typeface="Arial" panose="020B0604020202020204" pitchFamily="34" charset="0"/>
        <a:buChar char="​"/>
        <a:defRPr lang="en-US" sz="5400" kern="1200" baseline="0" smtClean="0">
          <a:solidFill>
            <a:srgbClr val="12284C"/>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2284C"/>
        </a:buClr>
        <a:buFont typeface="Arial" panose="020B0604020202020204" pitchFamily="34" charset="0"/>
        <a:buChar char="​"/>
        <a:defRPr lang="en-US" sz="2400" kern="1200" baseline="0" dirty="0">
          <a:solidFill>
            <a:srgbClr val="12284C"/>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p:blipFill>
        <p:spPr>
          <a:xfrm>
            <a:off x="1" y="1714"/>
            <a:ext cx="12191997" cy="6854571"/>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1/21/2024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629764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Lst>
  <p:txStyles>
    <p:titleStyle>
      <a:lvl1pPr algn="l" defTabSz="914400" rtl="0" eaLnBrk="1" latinLnBrk="0" hangingPunct="1">
        <a:lnSpc>
          <a:spcPct val="10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100000"/>
        </a:lnSpc>
        <a:spcBef>
          <a:spcPts val="600"/>
        </a:spcBef>
        <a:spcAft>
          <a:spcPts val="600"/>
        </a:spcAft>
        <a:buClr>
          <a:schemeClr val="accent1"/>
        </a:buClr>
        <a:buFont typeface="Symbol" panose="05050102010706020507" pitchFamily="18" charset="2"/>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00000"/>
        </a:lnSpc>
        <a:spcBef>
          <a:spcPts val="600"/>
        </a:spcBef>
        <a:spcAft>
          <a:spcPts val="600"/>
        </a:spcAft>
        <a:buClr>
          <a:schemeClr val="accent4"/>
        </a:buClr>
        <a:buFont typeface="Symbol" panose="05050102010706020507" pitchFamily="18" charset="2"/>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00000"/>
        </a:lnSpc>
        <a:spcBef>
          <a:spcPts val="600"/>
        </a:spcBef>
        <a:spcAft>
          <a:spcPts val="600"/>
        </a:spcAft>
        <a:buClr>
          <a:schemeClr val="bg1">
            <a:lumMod val="50000"/>
          </a:schemeClr>
        </a:buClr>
        <a:buFont typeface="Symbol" panose="05050102010706020507" pitchFamily="18" charset="2"/>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00000"/>
        </a:lnSpc>
        <a:spcBef>
          <a:spcPts val="600"/>
        </a:spcBef>
        <a:spcAft>
          <a:spcPts val="600"/>
        </a:spcAft>
        <a:buClr>
          <a:schemeClr val="accent4">
            <a:lumMod val="75000"/>
          </a:schemeClr>
        </a:buClr>
        <a:buFont typeface="Symbol" panose="05050102010706020507" pitchFamily="18" charset="2"/>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00000"/>
        </a:lnSpc>
        <a:spcBef>
          <a:spcPts val="600"/>
        </a:spcBef>
        <a:spcAft>
          <a:spcPts val="600"/>
        </a:spcAft>
        <a:buClr>
          <a:schemeClr val="tx2"/>
        </a:buClr>
        <a:buFont typeface="Symbol" panose="05050102010706020507" pitchFamily="18" charset="2"/>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99.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8.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0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9.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9.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9.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9.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9.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9.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9.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8.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8.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8.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8.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8.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8.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8.xml"/></Relationships>
</file>

<file path=ppt/slides/_rels/slide37.xml.rels><?xml version="1.0" encoding="UTF-8" standalone="yes"?>
<Relationships xmlns="http://schemas.openxmlformats.org/package/2006/relationships"><Relationship Id="rId2" Type="http://schemas.openxmlformats.org/officeDocument/2006/relationships/hyperlink" Target="https://www.ksde.org/Agency/Division-of-Learning-Services/Special-Education-and-Title-Services/KIAS-Kansas-Integrated-Accountability-System/Emergency-Safety-Interventions-ESI" TargetMode="External"/><Relationship Id="rId1" Type="http://schemas.openxmlformats.org/officeDocument/2006/relationships/slideLayout" Target="../slideLayouts/slideLayout10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39.xml.rels><?xml version="1.0" encoding="UTF-8" standalone="yes"?>
<Relationships xmlns="http://schemas.openxmlformats.org/package/2006/relationships"><Relationship Id="rId2" Type="http://schemas.openxmlformats.org/officeDocument/2006/relationships/hyperlink" Target="mailto:name@ksde.org" TargetMode="External"/><Relationship Id="rId1" Type="http://schemas.openxmlformats.org/officeDocument/2006/relationships/slideLayout" Target="../slideLayouts/slideLayout1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53.jpg"/><Relationship Id="rId18" Type="http://schemas.openxmlformats.org/officeDocument/2006/relationships/image" Target="../media/image58.jpeg"/><Relationship Id="rId3" Type="http://schemas.openxmlformats.org/officeDocument/2006/relationships/image" Target="../media/image43.jpeg"/><Relationship Id="rId7" Type="http://schemas.openxmlformats.org/officeDocument/2006/relationships/image" Target="../media/image47.jpeg"/><Relationship Id="rId12" Type="http://schemas.openxmlformats.org/officeDocument/2006/relationships/image" Target="../media/image52.jpeg"/><Relationship Id="rId17" Type="http://schemas.openxmlformats.org/officeDocument/2006/relationships/image" Target="../media/image57.jpeg"/><Relationship Id="rId2" Type="http://schemas.openxmlformats.org/officeDocument/2006/relationships/notesSlide" Target="../notesSlides/notesSlide14.xml"/><Relationship Id="rId16"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image" Target="../media/image46.jpeg"/><Relationship Id="rId11" Type="http://schemas.openxmlformats.org/officeDocument/2006/relationships/image" Target="../media/image51.jpeg"/><Relationship Id="rId5" Type="http://schemas.openxmlformats.org/officeDocument/2006/relationships/image" Target="../media/image45.jpeg"/><Relationship Id="rId15" Type="http://schemas.openxmlformats.org/officeDocument/2006/relationships/image" Target="../media/image5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 Id="rId14" Type="http://schemas.openxmlformats.org/officeDocument/2006/relationships/image" Target="../media/image54.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klove@ksde.org" TargetMode="External"/><Relationship Id="rId2" Type="http://schemas.openxmlformats.org/officeDocument/2006/relationships/hyperlink" Target="mailto:bmoore@ksde.org" TargetMode="Externa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klove@ksde.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A66958-1ECD-42BF-8C0D-916AE25E01EC}"/>
              </a:ext>
            </a:extLst>
          </p:cNvPr>
          <p:cNvSpPr>
            <a:spLocks noGrp="1"/>
          </p:cNvSpPr>
          <p:nvPr>
            <p:ph type="subTitle" idx="1"/>
          </p:nvPr>
        </p:nvSpPr>
        <p:spPr>
          <a:xfrm>
            <a:off x="3423821" y="4001166"/>
            <a:ext cx="7480151" cy="1923414"/>
          </a:xfrm>
        </p:spPr>
        <p:txBody>
          <a:bodyPr>
            <a:normAutofit/>
          </a:bodyPr>
          <a:lstStyle/>
          <a:p>
            <a:r>
              <a:rPr lang="en-US" dirty="0"/>
              <a:t>Please be sure your microphone is muted until you wish to participate in an open discussion with the council.</a:t>
            </a:r>
          </a:p>
          <a:p>
            <a:endParaRPr lang="en-US" sz="1100" dirty="0"/>
          </a:p>
          <a:p>
            <a:r>
              <a:rPr lang="en-US" dirty="0"/>
              <a:t>The meeting will start promptly at 9:00 a.m.</a:t>
            </a:r>
          </a:p>
        </p:txBody>
      </p:sp>
      <p:sp>
        <p:nvSpPr>
          <p:cNvPr id="3" name="Title 2">
            <a:extLst>
              <a:ext uri="{FF2B5EF4-FFF2-40B4-BE49-F238E27FC236}">
                <a16:creationId xmlns:a16="http://schemas.microsoft.com/office/drawing/2014/main" id="{64D37752-9948-4AAA-853B-2A3730EB37DE}"/>
              </a:ext>
            </a:extLst>
          </p:cNvPr>
          <p:cNvSpPr>
            <a:spLocks noGrp="1"/>
          </p:cNvSpPr>
          <p:nvPr>
            <p:ph type="title"/>
          </p:nvPr>
        </p:nvSpPr>
        <p:spPr>
          <a:xfrm>
            <a:off x="1486676" y="1523243"/>
            <a:ext cx="7480151" cy="2728576"/>
          </a:xfrm>
        </p:spPr>
        <p:txBody>
          <a:bodyPr/>
          <a:lstStyle/>
          <a:p>
            <a:r>
              <a:rPr lang="en-US" dirty="0"/>
              <a:t>Welcome to the Special Education Advisory Council Meeting</a:t>
            </a:r>
          </a:p>
        </p:txBody>
      </p:sp>
    </p:spTree>
    <p:extLst>
      <p:ext uri="{BB962C8B-B14F-4D97-AF65-F5344CB8AC3E}">
        <p14:creationId xmlns:p14="http://schemas.microsoft.com/office/powerpoint/2010/main" val="1218794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9353048" cy="2713228"/>
          </a:xfrm>
        </p:spPr>
        <p:txBody>
          <a:bodyPr>
            <a:normAutofit/>
          </a:bodyPr>
          <a:lstStyle/>
          <a:p>
            <a:r>
              <a:rPr lang="en-US" dirty="0"/>
              <a:t>Lunch</a:t>
            </a:r>
          </a:p>
        </p:txBody>
      </p:sp>
    </p:spTree>
    <p:extLst>
      <p:ext uri="{BB962C8B-B14F-4D97-AF65-F5344CB8AC3E}">
        <p14:creationId xmlns:p14="http://schemas.microsoft.com/office/powerpoint/2010/main" val="2949274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9353048" cy="2713228"/>
          </a:xfrm>
        </p:spPr>
        <p:txBody>
          <a:bodyPr>
            <a:normAutofit/>
          </a:bodyPr>
          <a:lstStyle/>
          <a:p>
            <a:r>
              <a:rPr lang="en-US" dirty="0"/>
              <a:t>Special Education and Virtual Schools</a:t>
            </a:r>
          </a:p>
        </p:txBody>
      </p:sp>
      <p:sp>
        <p:nvSpPr>
          <p:cNvPr id="3" name="Text Placeholder 2">
            <a:extLst>
              <a:ext uri="{FF2B5EF4-FFF2-40B4-BE49-F238E27FC236}">
                <a16:creationId xmlns:a16="http://schemas.microsoft.com/office/drawing/2014/main" id="{03266BFB-55E9-4E85-ADB5-56AC058643B7}"/>
              </a:ext>
            </a:extLst>
          </p:cNvPr>
          <p:cNvSpPr>
            <a:spLocks noGrp="1"/>
          </p:cNvSpPr>
          <p:nvPr>
            <p:ph type="body" idx="1"/>
          </p:nvPr>
        </p:nvSpPr>
        <p:spPr/>
        <p:txBody>
          <a:bodyPr>
            <a:normAutofit/>
          </a:bodyPr>
          <a:lstStyle/>
          <a:p>
            <a:r>
              <a:rPr lang="en-US" dirty="0"/>
              <a:t>Lena Kisner</a:t>
            </a:r>
          </a:p>
          <a:p>
            <a:r>
              <a:rPr lang="en-US" dirty="0"/>
              <a:t>Marvin Miller</a:t>
            </a:r>
          </a:p>
        </p:txBody>
      </p:sp>
    </p:spTree>
    <p:extLst>
      <p:ext uri="{BB962C8B-B14F-4D97-AF65-F5344CB8AC3E}">
        <p14:creationId xmlns:p14="http://schemas.microsoft.com/office/powerpoint/2010/main" val="3039251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9353048" cy="2713228"/>
          </a:xfrm>
        </p:spPr>
        <p:txBody>
          <a:bodyPr>
            <a:normAutofit/>
          </a:bodyPr>
          <a:lstStyle/>
          <a:p>
            <a:r>
              <a:rPr lang="en-US" dirty="0"/>
              <a:t>Statewide IEP</a:t>
            </a:r>
          </a:p>
        </p:txBody>
      </p:sp>
      <p:sp>
        <p:nvSpPr>
          <p:cNvPr id="3" name="Text Placeholder 2">
            <a:extLst>
              <a:ext uri="{FF2B5EF4-FFF2-40B4-BE49-F238E27FC236}">
                <a16:creationId xmlns:a16="http://schemas.microsoft.com/office/drawing/2014/main" id="{03266BFB-55E9-4E85-ADB5-56AC058643B7}"/>
              </a:ext>
            </a:extLst>
          </p:cNvPr>
          <p:cNvSpPr>
            <a:spLocks noGrp="1"/>
          </p:cNvSpPr>
          <p:nvPr>
            <p:ph type="body" idx="1"/>
          </p:nvPr>
        </p:nvSpPr>
        <p:spPr/>
        <p:txBody>
          <a:bodyPr>
            <a:normAutofit/>
          </a:bodyPr>
          <a:lstStyle/>
          <a:p>
            <a:r>
              <a:rPr lang="en-US" dirty="0"/>
              <a:t>Dean Zajic</a:t>
            </a:r>
          </a:p>
          <a:p>
            <a:r>
              <a:rPr lang="en-US" dirty="0"/>
              <a:t>Brian Dempsey</a:t>
            </a:r>
          </a:p>
        </p:txBody>
      </p:sp>
    </p:spTree>
    <p:extLst>
      <p:ext uri="{BB962C8B-B14F-4D97-AF65-F5344CB8AC3E}">
        <p14:creationId xmlns:p14="http://schemas.microsoft.com/office/powerpoint/2010/main" val="1092782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9353048" cy="2713228"/>
          </a:xfrm>
        </p:spPr>
        <p:txBody>
          <a:bodyPr>
            <a:normAutofit/>
          </a:bodyPr>
          <a:lstStyle/>
          <a:p>
            <a:r>
              <a:rPr lang="en-US" sz="4800" dirty="0"/>
              <a:t>SEAC Annual Report for 2022-2023</a:t>
            </a:r>
          </a:p>
        </p:txBody>
      </p:sp>
      <p:sp>
        <p:nvSpPr>
          <p:cNvPr id="3" name="Text Placeholder 2">
            <a:extLst>
              <a:ext uri="{FF2B5EF4-FFF2-40B4-BE49-F238E27FC236}">
                <a16:creationId xmlns:a16="http://schemas.microsoft.com/office/drawing/2014/main" id="{03266BFB-55E9-4E85-ADB5-56AC058643B7}"/>
              </a:ext>
            </a:extLst>
          </p:cNvPr>
          <p:cNvSpPr>
            <a:spLocks noGrp="1"/>
          </p:cNvSpPr>
          <p:nvPr>
            <p:ph type="body" idx="1"/>
          </p:nvPr>
        </p:nvSpPr>
        <p:spPr/>
        <p:txBody>
          <a:bodyPr>
            <a:normAutofit/>
          </a:bodyPr>
          <a:lstStyle/>
          <a:p>
            <a:r>
              <a:rPr lang="en-US" dirty="0"/>
              <a:t>Bert Moore</a:t>
            </a:r>
          </a:p>
        </p:txBody>
      </p:sp>
    </p:spTree>
    <p:extLst>
      <p:ext uri="{BB962C8B-B14F-4D97-AF65-F5344CB8AC3E}">
        <p14:creationId xmlns:p14="http://schemas.microsoft.com/office/powerpoint/2010/main" val="187578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305FAC-F6CD-D10C-9D6F-E0AD6A65BB40}"/>
              </a:ext>
            </a:extLst>
          </p:cNvPr>
          <p:cNvSpPr>
            <a:spLocks noGrp="1"/>
          </p:cNvSpPr>
          <p:nvPr>
            <p:ph type="subTitle" idx="1"/>
          </p:nvPr>
        </p:nvSpPr>
        <p:spPr/>
        <p:txBody>
          <a:bodyPr/>
          <a:lstStyle/>
          <a:p>
            <a:r>
              <a:rPr lang="en-US" dirty="0"/>
              <a:t>Trish Backman</a:t>
            </a:r>
          </a:p>
        </p:txBody>
      </p:sp>
      <p:sp>
        <p:nvSpPr>
          <p:cNvPr id="3" name="Title 2">
            <a:extLst>
              <a:ext uri="{FF2B5EF4-FFF2-40B4-BE49-F238E27FC236}">
                <a16:creationId xmlns:a16="http://schemas.microsoft.com/office/drawing/2014/main" id="{6C1D1AFB-6783-214B-D5A2-3D2C99AA8F05}"/>
              </a:ext>
            </a:extLst>
          </p:cNvPr>
          <p:cNvSpPr>
            <a:spLocks noGrp="1"/>
          </p:cNvSpPr>
          <p:nvPr>
            <p:ph type="title"/>
          </p:nvPr>
        </p:nvSpPr>
        <p:spPr/>
        <p:txBody>
          <a:bodyPr/>
          <a:lstStyle/>
          <a:p>
            <a:r>
              <a:rPr lang="en-US" dirty="0"/>
              <a:t>Emergency Safety Interventions Report</a:t>
            </a:r>
          </a:p>
        </p:txBody>
      </p:sp>
    </p:spTree>
    <p:extLst>
      <p:ext uri="{BB962C8B-B14F-4D97-AF65-F5344CB8AC3E}">
        <p14:creationId xmlns:p14="http://schemas.microsoft.com/office/powerpoint/2010/main" val="1614734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32619" y="4271749"/>
            <a:ext cx="11097589" cy="921224"/>
          </a:xfrm>
        </p:spPr>
        <p:txBody>
          <a:bodyPr/>
          <a:lstStyle/>
          <a:p>
            <a:r>
              <a:rPr lang="en-US" dirty="0"/>
              <a:t>SEAC School Year 2022-23 ESI Data</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a:xfrm>
            <a:off x="3581400" y="5192974"/>
            <a:ext cx="7948808" cy="1198862"/>
          </a:xfrm>
        </p:spPr>
        <p:txBody>
          <a:bodyPr>
            <a:normAutofit fontScale="85000" lnSpcReduction="20000"/>
          </a:bodyPr>
          <a:lstStyle/>
          <a:p>
            <a:r>
              <a:rPr lang="en-US" dirty="0"/>
              <a:t>Trish Backman</a:t>
            </a:r>
          </a:p>
          <a:p>
            <a:r>
              <a:rPr lang="en-US" dirty="0"/>
              <a:t>KSDE School Mental Health Coordinator</a:t>
            </a:r>
          </a:p>
          <a:p>
            <a:r>
              <a:rPr lang="en-US" dirty="0"/>
              <a:t>SETS team</a:t>
            </a:r>
          </a:p>
        </p:txBody>
      </p:sp>
    </p:spTree>
    <p:extLst>
      <p:ext uri="{BB962C8B-B14F-4D97-AF65-F5344CB8AC3E}">
        <p14:creationId xmlns:p14="http://schemas.microsoft.com/office/powerpoint/2010/main" val="4166540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453313FC-6736-2D93-D842-BD5FD64804B3}"/>
              </a:ext>
            </a:extLst>
          </p:cNvPr>
          <p:cNvPicPr>
            <a:picLocks noGrp="1" noChangeAspect="1"/>
          </p:cNvPicPr>
          <p:nvPr>
            <p:ph idx="1"/>
          </p:nvPr>
        </p:nvPicPr>
        <p:blipFill>
          <a:blip r:embed="rId3"/>
          <a:stretch>
            <a:fillRect/>
          </a:stretch>
        </p:blipFill>
        <p:spPr>
          <a:xfrm>
            <a:off x="1540331" y="1644073"/>
            <a:ext cx="9111338" cy="4532890"/>
          </a:xfrm>
          <a:noFill/>
        </p:spPr>
      </p:pic>
      <p:sp>
        <p:nvSpPr>
          <p:cNvPr id="7" name="Text Placeholder 6">
            <a:extLst>
              <a:ext uri="{FF2B5EF4-FFF2-40B4-BE49-F238E27FC236}">
                <a16:creationId xmlns:a16="http://schemas.microsoft.com/office/drawing/2014/main" id="{96F0B645-3B4A-4C8B-9777-C60C60E5285C}"/>
              </a:ext>
            </a:extLst>
          </p:cNvPr>
          <p:cNvSpPr>
            <a:spLocks noGrp="1"/>
          </p:cNvSpPr>
          <p:nvPr>
            <p:ph type="title"/>
          </p:nvPr>
        </p:nvSpPr>
        <p:spPr>
          <a:xfrm>
            <a:off x="838200" y="365125"/>
            <a:ext cx="10515600" cy="1325563"/>
          </a:xfrm>
        </p:spPr>
        <p:txBody>
          <a:bodyPr anchor="ctr">
            <a:normAutofit/>
          </a:bodyPr>
          <a:lstStyle/>
          <a:p>
            <a:r>
              <a:rPr lang="en-US" dirty="0"/>
              <a:t>Most recent update- May 2023</a:t>
            </a:r>
          </a:p>
        </p:txBody>
      </p:sp>
    </p:spTree>
    <p:extLst>
      <p:ext uri="{BB962C8B-B14F-4D97-AF65-F5344CB8AC3E}">
        <p14:creationId xmlns:p14="http://schemas.microsoft.com/office/powerpoint/2010/main" val="3558719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9DCD37B-1097-B3CB-63FA-7E6EC0A6F064}"/>
              </a:ext>
            </a:extLst>
          </p:cNvPr>
          <p:cNvPicPr>
            <a:picLocks noGrp="1" noChangeAspect="1"/>
          </p:cNvPicPr>
          <p:nvPr>
            <p:ph type="media" sz="quarter" idx="14"/>
          </p:nvPr>
        </p:nvPicPr>
        <p:blipFill rotWithShape="1">
          <a:blip r:embed="rId2"/>
          <a:stretch/>
        </p:blipFill>
        <p:spPr>
          <a:xfrm>
            <a:off x="311972" y="301215"/>
            <a:ext cx="11489167" cy="4916898"/>
          </a:xfrm>
        </p:spPr>
      </p:pic>
      <p:sp>
        <p:nvSpPr>
          <p:cNvPr id="4" name="Title 3">
            <a:extLst>
              <a:ext uri="{FF2B5EF4-FFF2-40B4-BE49-F238E27FC236}">
                <a16:creationId xmlns:a16="http://schemas.microsoft.com/office/drawing/2014/main" id="{1855DD5F-D8C7-433E-8FE4-92B364AE6796}"/>
              </a:ext>
            </a:extLst>
          </p:cNvPr>
          <p:cNvSpPr>
            <a:spLocks noGrp="1"/>
          </p:cNvSpPr>
          <p:nvPr>
            <p:ph type="title" idx="4294967295"/>
          </p:nvPr>
        </p:nvSpPr>
        <p:spPr>
          <a:xfrm>
            <a:off x="0" y="5218113"/>
            <a:ext cx="11650532" cy="1004887"/>
          </a:xfrm>
        </p:spPr>
        <p:txBody>
          <a:bodyPr/>
          <a:lstStyle/>
          <a:p>
            <a:pPr algn="ctr"/>
            <a:r>
              <a:rPr lang="en-US" dirty="0"/>
              <a:t>Define ESI</a:t>
            </a:r>
          </a:p>
        </p:txBody>
      </p:sp>
    </p:spTree>
    <p:extLst>
      <p:ext uri="{BB962C8B-B14F-4D97-AF65-F5344CB8AC3E}">
        <p14:creationId xmlns:p14="http://schemas.microsoft.com/office/powerpoint/2010/main" val="2237485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D282E5F-385E-DD96-C354-541750AD5996}"/>
              </a:ext>
            </a:extLst>
          </p:cNvPr>
          <p:cNvPicPr>
            <a:picLocks noChangeAspect="1"/>
          </p:cNvPicPr>
          <p:nvPr/>
        </p:nvPicPr>
        <p:blipFill rotWithShape="1">
          <a:blip r:embed="rId2"/>
          <a:srcRect t="13559" r="-1" b="3311"/>
          <a:stretch/>
        </p:blipFill>
        <p:spPr>
          <a:xfrm>
            <a:off x="20" y="10"/>
            <a:ext cx="12188932" cy="5116935"/>
          </a:xfrm>
          <a:prstGeom prst="rect">
            <a:avLst/>
          </a:prstGeom>
          <a:noFill/>
        </p:spPr>
      </p:pic>
      <p:sp>
        <p:nvSpPr>
          <p:cNvPr id="4" name="Title 3"/>
          <p:cNvSpPr>
            <a:spLocks noGrp="1"/>
          </p:cNvSpPr>
          <p:nvPr>
            <p:ph type="title"/>
          </p:nvPr>
        </p:nvSpPr>
        <p:spPr>
          <a:xfrm>
            <a:off x="838200" y="5218545"/>
            <a:ext cx="10420927" cy="1003851"/>
          </a:xfrm>
        </p:spPr>
        <p:txBody>
          <a:bodyPr anchor="t">
            <a:normAutofit/>
          </a:bodyPr>
          <a:lstStyle/>
          <a:p>
            <a:r>
              <a:rPr lang="en-US" dirty="0"/>
              <a:t>Restraint data</a:t>
            </a:r>
          </a:p>
        </p:txBody>
      </p:sp>
    </p:spTree>
    <p:extLst>
      <p:ext uri="{BB962C8B-B14F-4D97-AF65-F5344CB8AC3E}">
        <p14:creationId xmlns:p14="http://schemas.microsoft.com/office/powerpoint/2010/main" val="4183201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149F7EF-15FB-5E9E-88E1-E4331ECD4B8C}"/>
              </a:ext>
            </a:extLst>
          </p:cNvPr>
          <p:cNvPicPr>
            <a:picLocks noChangeAspect="1"/>
          </p:cNvPicPr>
          <p:nvPr/>
        </p:nvPicPr>
        <p:blipFill>
          <a:blip r:embed="rId3"/>
          <a:stretch>
            <a:fillRect/>
          </a:stretch>
        </p:blipFill>
        <p:spPr>
          <a:xfrm>
            <a:off x="408980" y="1"/>
            <a:ext cx="11370991" cy="4708478"/>
          </a:xfrm>
          <a:prstGeom prst="rect">
            <a:avLst/>
          </a:prstGeom>
          <a:noFill/>
        </p:spPr>
      </p:pic>
      <p:sp>
        <p:nvSpPr>
          <p:cNvPr id="11" name="Title 2">
            <a:extLst>
              <a:ext uri="{FF2B5EF4-FFF2-40B4-BE49-F238E27FC236}">
                <a16:creationId xmlns:a16="http://schemas.microsoft.com/office/drawing/2014/main" id="{48CB7613-12F8-A6F3-C6D0-4B2C4056EE6D}"/>
              </a:ext>
            </a:extLst>
          </p:cNvPr>
          <p:cNvSpPr>
            <a:spLocks noGrp="1"/>
          </p:cNvSpPr>
          <p:nvPr>
            <p:ph type="title"/>
          </p:nvPr>
        </p:nvSpPr>
        <p:spPr>
          <a:xfrm>
            <a:off x="838200" y="5218545"/>
            <a:ext cx="10420927" cy="1003851"/>
          </a:xfrm>
        </p:spPr>
        <p:txBody>
          <a:bodyPr/>
          <a:lstStyle/>
          <a:p>
            <a:r>
              <a:rPr lang="en-US" dirty="0"/>
              <a:t>Seclusion Data</a:t>
            </a:r>
          </a:p>
        </p:txBody>
      </p:sp>
    </p:spTree>
    <p:extLst>
      <p:ext uri="{BB962C8B-B14F-4D97-AF65-F5344CB8AC3E}">
        <p14:creationId xmlns:p14="http://schemas.microsoft.com/office/powerpoint/2010/main" val="1040125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EC3462-BFBC-4252-8588-0A85EB90DC5E}"/>
              </a:ext>
            </a:extLst>
          </p:cNvPr>
          <p:cNvSpPr>
            <a:spLocks noGrp="1"/>
          </p:cNvSpPr>
          <p:nvPr>
            <p:ph type="title"/>
          </p:nvPr>
        </p:nvSpPr>
        <p:spPr/>
        <p:txBody>
          <a:bodyPr/>
          <a:lstStyle/>
          <a:p>
            <a:r>
              <a:rPr lang="en-US" dirty="0"/>
              <a:t>How to pin the Interpreters Video</a:t>
            </a:r>
          </a:p>
        </p:txBody>
      </p:sp>
      <p:sp>
        <p:nvSpPr>
          <p:cNvPr id="7" name="Rectangle 6">
            <a:extLst>
              <a:ext uri="{FF2B5EF4-FFF2-40B4-BE49-F238E27FC236}">
                <a16:creationId xmlns:a16="http://schemas.microsoft.com/office/drawing/2014/main" id="{09B13E87-4871-461F-8AD2-2A6337B4558A}"/>
              </a:ext>
            </a:extLst>
          </p:cNvPr>
          <p:cNvSpPr/>
          <p:nvPr/>
        </p:nvSpPr>
        <p:spPr>
          <a:xfrm>
            <a:off x="1012054" y="1690688"/>
            <a:ext cx="9641150" cy="3785652"/>
          </a:xfrm>
          <a:prstGeom prst="rect">
            <a:avLst/>
          </a:prstGeom>
        </p:spPr>
        <p:txBody>
          <a:bodyPr wrap="square">
            <a:spAutoFit/>
          </a:bodyPr>
          <a:lstStyle/>
          <a:p>
            <a:r>
              <a:rPr lang="en-US" sz="2400" dirty="0"/>
              <a:t>At the top of your meeting window, hover over the video of the participant you want to pin and click ...</a:t>
            </a:r>
          </a:p>
          <a:p>
            <a:r>
              <a:rPr lang="en-US" sz="2400" dirty="0"/>
              <a:t>From the menu, click Pin.</a:t>
            </a:r>
          </a:p>
          <a:p>
            <a:endParaRPr lang="en-US" sz="2400" dirty="0"/>
          </a:p>
          <a:p>
            <a:r>
              <a:rPr lang="en-US" sz="2400" dirty="0"/>
              <a:t>Optional: If you want to pin additional videos (up to 9 total), follow steps 1 &amp; 2 again as needed. </a:t>
            </a:r>
          </a:p>
          <a:p>
            <a:endParaRPr lang="en-US" sz="2400" dirty="0"/>
          </a:p>
          <a:p>
            <a:r>
              <a:rPr lang="en-US" sz="2400" dirty="0"/>
              <a:t>Optional: If you have at least 3 participants in the meeting and dual monitor enabled, you will have the option to pin to your first screen or your second screen.</a:t>
            </a:r>
          </a:p>
        </p:txBody>
      </p:sp>
    </p:spTree>
    <p:extLst>
      <p:ext uri="{BB962C8B-B14F-4D97-AF65-F5344CB8AC3E}">
        <p14:creationId xmlns:p14="http://schemas.microsoft.com/office/powerpoint/2010/main" val="3222759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454BFB44-775E-51D5-C24C-B6E08217CA63}"/>
              </a:ext>
            </a:extLst>
          </p:cNvPr>
          <p:cNvPicPr>
            <a:picLocks noGrp="1" noChangeAspect="1"/>
          </p:cNvPicPr>
          <p:nvPr>
            <p:ph idx="1"/>
          </p:nvPr>
        </p:nvPicPr>
        <p:blipFill>
          <a:blip r:embed="rId2"/>
          <a:stretch/>
        </p:blipFill>
        <p:spPr>
          <a:xfrm>
            <a:off x="545911" y="1320401"/>
            <a:ext cx="10385946" cy="4897506"/>
          </a:xfrm>
          <a:noFill/>
        </p:spPr>
      </p:pic>
      <p:sp>
        <p:nvSpPr>
          <p:cNvPr id="10" name="Title 2">
            <a:extLst>
              <a:ext uri="{FF2B5EF4-FFF2-40B4-BE49-F238E27FC236}">
                <a16:creationId xmlns:a16="http://schemas.microsoft.com/office/drawing/2014/main" id="{40BA5EDC-9291-9ECE-90BB-B1CCF157DB2E}"/>
              </a:ext>
            </a:extLst>
          </p:cNvPr>
          <p:cNvSpPr>
            <a:spLocks noGrp="1"/>
          </p:cNvSpPr>
          <p:nvPr>
            <p:ph type="title"/>
          </p:nvPr>
        </p:nvSpPr>
        <p:spPr>
          <a:xfrm>
            <a:off x="838200" y="136479"/>
            <a:ext cx="10515600" cy="1554210"/>
          </a:xfrm>
        </p:spPr>
        <p:txBody>
          <a:bodyPr>
            <a:normAutofit/>
          </a:bodyPr>
          <a:lstStyle/>
          <a:p>
            <a:r>
              <a:rPr lang="en-US" dirty="0"/>
              <a:t>Seclusion and Restraint Reports-</a:t>
            </a:r>
            <a:br>
              <a:rPr lang="en-US" dirty="0"/>
            </a:br>
            <a:r>
              <a:rPr lang="en-US" dirty="0"/>
              <a:t>with an IEP or 504</a:t>
            </a:r>
          </a:p>
        </p:txBody>
      </p:sp>
    </p:spTree>
    <p:extLst>
      <p:ext uri="{BB962C8B-B14F-4D97-AF65-F5344CB8AC3E}">
        <p14:creationId xmlns:p14="http://schemas.microsoft.com/office/powerpoint/2010/main" val="3151339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E82FD89-51CD-5E94-A0BB-ABA05AB0E7E9}"/>
              </a:ext>
            </a:extLst>
          </p:cNvPr>
          <p:cNvPicPr>
            <a:picLocks noGrp="1" noChangeAspect="1"/>
          </p:cNvPicPr>
          <p:nvPr>
            <p:ph idx="1"/>
          </p:nvPr>
        </p:nvPicPr>
        <p:blipFill>
          <a:blip r:embed="rId2"/>
          <a:stretch>
            <a:fillRect/>
          </a:stretch>
        </p:blipFill>
        <p:spPr>
          <a:xfrm>
            <a:off x="901890" y="1565956"/>
            <a:ext cx="9532616" cy="4548241"/>
          </a:xfrm>
        </p:spPr>
      </p:pic>
      <p:sp>
        <p:nvSpPr>
          <p:cNvPr id="3" name="Title 2">
            <a:extLst>
              <a:ext uri="{FF2B5EF4-FFF2-40B4-BE49-F238E27FC236}">
                <a16:creationId xmlns:a16="http://schemas.microsoft.com/office/drawing/2014/main" id="{B21CE541-7096-F001-2B68-97C318340DD2}"/>
              </a:ext>
            </a:extLst>
          </p:cNvPr>
          <p:cNvSpPr>
            <a:spLocks noGrp="1"/>
          </p:cNvSpPr>
          <p:nvPr>
            <p:ph type="title"/>
          </p:nvPr>
        </p:nvSpPr>
        <p:spPr>
          <a:xfrm>
            <a:off x="838200" y="1"/>
            <a:ext cx="10515600" cy="1690688"/>
          </a:xfrm>
        </p:spPr>
        <p:txBody>
          <a:bodyPr>
            <a:normAutofit/>
          </a:bodyPr>
          <a:lstStyle/>
          <a:p>
            <a:r>
              <a:rPr lang="en-US" dirty="0"/>
              <a:t>Seclusion and Restraints-</a:t>
            </a:r>
            <a:br>
              <a:rPr lang="en-US" dirty="0"/>
            </a:br>
            <a:r>
              <a:rPr lang="en-US" dirty="0"/>
              <a:t> Non-Identified and total overall</a:t>
            </a:r>
          </a:p>
        </p:txBody>
      </p:sp>
    </p:spTree>
    <p:extLst>
      <p:ext uri="{BB962C8B-B14F-4D97-AF65-F5344CB8AC3E}">
        <p14:creationId xmlns:p14="http://schemas.microsoft.com/office/powerpoint/2010/main" val="3830318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8CA8A81-790A-8548-6A1B-783A9D03DFD0}"/>
              </a:ext>
            </a:extLst>
          </p:cNvPr>
          <p:cNvPicPr>
            <a:picLocks noGrp="1" noChangeAspect="1"/>
          </p:cNvPicPr>
          <p:nvPr>
            <p:ph idx="1"/>
          </p:nvPr>
        </p:nvPicPr>
        <p:blipFill>
          <a:blip r:embed="rId2"/>
          <a:stretch>
            <a:fillRect/>
          </a:stretch>
        </p:blipFill>
        <p:spPr>
          <a:xfrm>
            <a:off x="633484" y="1472324"/>
            <a:ext cx="9643281" cy="2049165"/>
          </a:xfrm>
        </p:spPr>
      </p:pic>
      <p:sp>
        <p:nvSpPr>
          <p:cNvPr id="3" name="Title 2">
            <a:extLst>
              <a:ext uri="{FF2B5EF4-FFF2-40B4-BE49-F238E27FC236}">
                <a16:creationId xmlns:a16="http://schemas.microsoft.com/office/drawing/2014/main" id="{ACDCDCA2-1580-85D7-58EA-229680387DC9}"/>
              </a:ext>
            </a:extLst>
          </p:cNvPr>
          <p:cNvSpPr>
            <a:spLocks noGrp="1"/>
          </p:cNvSpPr>
          <p:nvPr>
            <p:ph type="title"/>
          </p:nvPr>
        </p:nvSpPr>
        <p:spPr>
          <a:xfrm>
            <a:off x="838200" y="146761"/>
            <a:ext cx="10515600" cy="1325563"/>
          </a:xfrm>
        </p:spPr>
        <p:txBody>
          <a:bodyPr>
            <a:normAutofit fontScale="90000"/>
          </a:bodyPr>
          <a:lstStyle/>
          <a:p>
            <a:r>
              <a:rPr lang="en-US" dirty="0"/>
              <a:t>Students who had a Behavior </a:t>
            </a:r>
            <a:br>
              <a:rPr lang="en-US" dirty="0"/>
            </a:br>
            <a:r>
              <a:rPr lang="en-US" dirty="0"/>
              <a:t>Intervention Plan</a:t>
            </a:r>
          </a:p>
        </p:txBody>
      </p:sp>
      <p:sp>
        <p:nvSpPr>
          <p:cNvPr id="7" name="TextBox 6">
            <a:extLst>
              <a:ext uri="{FF2B5EF4-FFF2-40B4-BE49-F238E27FC236}">
                <a16:creationId xmlns:a16="http://schemas.microsoft.com/office/drawing/2014/main" id="{207F48D4-F289-DD59-F46D-1EB4B2380A80}"/>
              </a:ext>
            </a:extLst>
          </p:cNvPr>
          <p:cNvSpPr txBox="1"/>
          <p:nvPr/>
        </p:nvSpPr>
        <p:spPr>
          <a:xfrm>
            <a:off x="838200" y="3814887"/>
            <a:ext cx="6093724"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2284C"/>
                </a:solidFill>
                <a:effectLst/>
                <a:uLnTx/>
                <a:uFillTx/>
                <a:latin typeface="Open Sans Light"/>
                <a:ea typeface="+mn-ea"/>
                <a:cs typeface="+mn-cs"/>
              </a:rPr>
              <a:t>The number of students physically restrained= 1673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2284C"/>
                </a:solidFill>
                <a:effectLst/>
                <a:uLnTx/>
                <a:uFillTx/>
                <a:latin typeface="Open Sans Ligh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2284C"/>
                </a:solidFill>
                <a:effectLst/>
                <a:uLnTx/>
                <a:uFillTx/>
                <a:latin typeface="Open Sans Light"/>
                <a:ea typeface="+mn-ea"/>
                <a:cs typeface="+mn-cs"/>
              </a:rPr>
              <a:t>The number of students placed in seclusion= 1189 </a:t>
            </a:r>
          </a:p>
        </p:txBody>
      </p:sp>
    </p:spTree>
    <p:extLst>
      <p:ext uri="{BB962C8B-B14F-4D97-AF65-F5344CB8AC3E}">
        <p14:creationId xmlns:p14="http://schemas.microsoft.com/office/powerpoint/2010/main" val="1284707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12D20F-546C-E318-7090-01E362C2F321}"/>
              </a:ext>
            </a:extLst>
          </p:cNvPr>
          <p:cNvSpPr>
            <a:spLocks noGrp="1"/>
          </p:cNvSpPr>
          <p:nvPr>
            <p:ph idx="1"/>
          </p:nvPr>
        </p:nvSpPr>
        <p:spPr/>
        <p:txBody>
          <a:bodyPr/>
          <a:lstStyle/>
          <a:p>
            <a:r>
              <a:rPr lang="en-US" dirty="0"/>
              <a:t>Maximum Number of Physical Restraint Incidents with a Student= 186</a:t>
            </a:r>
          </a:p>
          <a:p>
            <a:endParaRPr lang="en-US" dirty="0"/>
          </a:p>
          <a:p>
            <a:r>
              <a:rPr lang="en-US" dirty="0"/>
              <a:t>Maximum Number of Seclusion Incidents with a Student= 225</a:t>
            </a:r>
          </a:p>
          <a:p>
            <a:endParaRPr lang="en-US" dirty="0"/>
          </a:p>
          <a:p>
            <a:r>
              <a:rPr lang="en-US" dirty="0"/>
              <a:t>Maximum Number of Emergency Safety Intervention Incidents with a Student= 225</a:t>
            </a:r>
          </a:p>
        </p:txBody>
      </p:sp>
      <p:sp>
        <p:nvSpPr>
          <p:cNvPr id="3" name="Title 2">
            <a:extLst>
              <a:ext uri="{FF2B5EF4-FFF2-40B4-BE49-F238E27FC236}">
                <a16:creationId xmlns:a16="http://schemas.microsoft.com/office/drawing/2014/main" id="{015E79E4-8A82-E22B-7BED-22C13EBAAB63}"/>
              </a:ext>
            </a:extLst>
          </p:cNvPr>
          <p:cNvSpPr>
            <a:spLocks noGrp="1"/>
          </p:cNvSpPr>
          <p:nvPr>
            <p:ph type="title"/>
          </p:nvPr>
        </p:nvSpPr>
        <p:spPr/>
        <p:txBody>
          <a:bodyPr>
            <a:normAutofit/>
          </a:bodyPr>
          <a:lstStyle/>
          <a:p>
            <a:r>
              <a:rPr lang="en-US" dirty="0"/>
              <a:t>Maximums</a:t>
            </a:r>
          </a:p>
        </p:txBody>
      </p:sp>
    </p:spTree>
    <p:extLst>
      <p:ext uri="{BB962C8B-B14F-4D97-AF65-F5344CB8AC3E}">
        <p14:creationId xmlns:p14="http://schemas.microsoft.com/office/powerpoint/2010/main" val="4038257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A44EA89-D90C-8D39-EE0C-4D88C8D94F99}"/>
              </a:ext>
            </a:extLst>
          </p:cNvPr>
          <p:cNvPicPr>
            <a:picLocks noGrp="1" noChangeAspect="1"/>
          </p:cNvPicPr>
          <p:nvPr>
            <p:ph idx="1"/>
          </p:nvPr>
        </p:nvPicPr>
        <p:blipFill>
          <a:blip r:embed="rId2"/>
          <a:stretch>
            <a:fillRect/>
          </a:stretch>
        </p:blipFill>
        <p:spPr>
          <a:xfrm>
            <a:off x="696036" y="1560262"/>
            <a:ext cx="10304060" cy="4676765"/>
          </a:xfrm>
        </p:spPr>
      </p:pic>
      <p:sp>
        <p:nvSpPr>
          <p:cNvPr id="3" name="Title 2">
            <a:extLst>
              <a:ext uri="{FF2B5EF4-FFF2-40B4-BE49-F238E27FC236}">
                <a16:creationId xmlns:a16="http://schemas.microsoft.com/office/drawing/2014/main" id="{B629DD20-BA02-6402-5F95-8FE4A85B7EEC}"/>
              </a:ext>
            </a:extLst>
          </p:cNvPr>
          <p:cNvSpPr>
            <a:spLocks noGrp="1"/>
          </p:cNvSpPr>
          <p:nvPr>
            <p:ph type="title"/>
          </p:nvPr>
        </p:nvSpPr>
        <p:spPr/>
        <p:txBody>
          <a:bodyPr/>
          <a:lstStyle/>
          <a:p>
            <a:r>
              <a:rPr lang="en-US" dirty="0"/>
              <a:t>By Ethnicity</a:t>
            </a:r>
          </a:p>
        </p:txBody>
      </p:sp>
    </p:spTree>
    <p:extLst>
      <p:ext uri="{BB962C8B-B14F-4D97-AF65-F5344CB8AC3E}">
        <p14:creationId xmlns:p14="http://schemas.microsoft.com/office/powerpoint/2010/main" val="3697492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92A0A12-2782-5136-4FC5-25D612B1AE1E}"/>
              </a:ext>
            </a:extLst>
          </p:cNvPr>
          <p:cNvPicPr>
            <a:picLocks noGrp="1" noChangeAspect="1"/>
          </p:cNvPicPr>
          <p:nvPr>
            <p:ph idx="1"/>
          </p:nvPr>
        </p:nvPicPr>
        <p:blipFill>
          <a:blip r:embed="rId2"/>
          <a:stretch>
            <a:fillRect/>
          </a:stretch>
        </p:blipFill>
        <p:spPr>
          <a:xfrm>
            <a:off x="838200" y="1468602"/>
            <a:ext cx="10339316" cy="4713834"/>
          </a:xfrm>
        </p:spPr>
      </p:pic>
      <p:sp>
        <p:nvSpPr>
          <p:cNvPr id="3" name="Title 2">
            <a:extLst>
              <a:ext uri="{FF2B5EF4-FFF2-40B4-BE49-F238E27FC236}">
                <a16:creationId xmlns:a16="http://schemas.microsoft.com/office/drawing/2014/main" id="{64AABD83-088F-74DA-9E0A-710E5909DAF3}"/>
              </a:ext>
            </a:extLst>
          </p:cNvPr>
          <p:cNvSpPr>
            <a:spLocks noGrp="1"/>
          </p:cNvSpPr>
          <p:nvPr>
            <p:ph type="title"/>
          </p:nvPr>
        </p:nvSpPr>
        <p:spPr/>
        <p:txBody>
          <a:bodyPr/>
          <a:lstStyle/>
          <a:p>
            <a:r>
              <a:rPr lang="en-US" dirty="0"/>
              <a:t>By Ethnicity</a:t>
            </a:r>
          </a:p>
        </p:txBody>
      </p:sp>
    </p:spTree>
    <p:extLst>
      <p:ext uri="{BB962C8B-B14F-4D97-AF65-F5344CB8AC3E}">
        <p14:creationId xmlns:p14="http://schemas.microsoft.com/office/powerpoint/2010/main" val="1737215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B642343-3FAC-1CF6-FF56-D547D4D733AC}"/>
              </a:ext>
            </a:extLst>
          </p:cNvPr>
          <p:cNvPicPr>
            <a:picLocks noGrp="1" noChangeAspect="1"/>
          </p:cNvPicPr>
          <p:nvPr>
            <p:ph idx="1"/>
          </p:nvPr>
        </p:nvPicPr>
        <p:blipFill>
          <a:blip r:embed="rId2"/>
          <a:stretch>
            <a:fillRect/>
          </a:stretch>
        </p:blipFill>
        <p:spPr>
          <a:xfrm>
            <a:off x="668741" y="1527560"/>
            <a:ext cx="10515599" cy="4488465"/>
          </a:xfrm>
        </p:spPr>
      </p:pic>
      <p:sp>
        <p:nvSpPr>
          <p:cNvPr id="3" name="Title 2">
            <a:extLst>
              <a:ext uri="{FF2B5EF4-FFF2-40B4-BE49-F238E27FC236}">
                <a16:creationId xmlns:a16="http://schemas.microsoft.com/office/drawing/2014/main" id="{9735CE80-8C1C-DC55-223F-5C0BD0EF4E90}"/>
              </a:ext>
            </a:extLst>
          </p:cNvPr>
          <p:cNvSpPr>
            <a:spLocks noGrp="1"/>
          </p:cNvSpPr>
          <p:nvPr>
            <p:ph type="title"/>
          </p:nvPr>
        </p:nvSpPr>
        <p:spPr/>
        <p:txBody>
          <a:bodyPr/>
          <a:lstStyle/>
          <a:p>
            <a:r>
              <a:rPr lang="en-US" dirty="0"/>
              <a:t>By Ethnicity</a:t>
            </a:r>
          </a:p>
        </p:txBody>
      </p:sp>
    </p:spTree>
    <p:extLst>
      <p:ext uri="{BB962C8B-B14F-4D97-AF65-F5344CB8AC3E}">
        <p14:creationId xmlns:p14="http://schemas.microsoft.com/office/powerpoint/2010/main" val="1227356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44DED9-A25B-B5E9-423D-D85ED3C6DA76}"/>
              </a:ext>
            </a:extLst>
          </p:cNvPr>
          <p:cNvSpPr>
            <a:spLocks noGrp="1"/>
          </p:cNvSpPr>
          <p:nvPr>
            <p:ph type="title"/>
          </p:nvPr>
        </p:nvSpPr>
        <p:spPr/>
        <p:txBody>
          <a:bodyPr/>
          <a:lstStyle/>
          <a:p>
            <a:r>
              <a:rPr lang="en-US" dirty="0"/>
              <a:t>By Ethnicity</a:t>
            </a:r>
          </a:p>
        </p:txBody>
      </p:sp>
      <p:pic>
        <p:nvPicPr>
          <p:cNvPr id="5" name="Picture 4">
            <a:extLst>
              <a:ext uri="{FF2B5EF4-FFF2-40B4-BE49-F238E27FC236}">
                <a16:creationId xmlns:a16="http://schemas.microsoft.com/office/drawing/2014/main" id="{F8A77D76-A1E5-8104-085E-3073F3EE14A9}"/>
              </a:ext>
            </a:extLst>
          </p:cNvPr>
          <p:cNvPicPr>
            <a:picLocks noChangeAspect="1"/>
          </p:cNvPicPr>
          <p:nvPr/>
        </p:nvPicPr>
        <p:blipFill>
          <a:blip r:embed="rId2"/>
          <a:stretch>
            <a:fillRect/>
          </a:stretch>
        </p:blipFill>
        <p:spPr>
          <a:xfrm>
            <a:off x="838201" y="1555669"/>
            <a:ext cx="9998122" cy="4667709"/>
          </a:xfrm>
          <a:prstGeom prst="rect">
            <a:avLst/>
          </a:prstGeom>
        </p:spPr>
      </p:pic>
    </p:spTree>
    <p:extLst>
      <p:ext uri="{BB962C8B-B14F-4D97-AF65-F5344CB8AC3E}">
        <p14:creationId xmlns:p14="http://schemas.microsoft.com/office/powerpoint/2010/main" val="2166550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8056D0D-1355-1856-9E88-23F61B5D7D60}"/>
              </a:ext>
            </a:extLst>
          </p:cNvPr>
          <p:cNvPicPr>
            <a:picLocks noGrp="1" noChangeAspect="1"/>
          </p:cNvPicPr>
          <p:nvPr>
            <p:ph idx="1"/>
          </p:nvPr>
        </p:nvPicPr>
        <p:blipFill>
          <a:blip r:embed="rId2"/>
          <a:stretch>
            <a:fillRect/>
          </a:stretch>
        </p:blipFill>
        <p:spPr>
          <a:xfrm>
            <a:off x="372057" y="1690688"/>
            <a:ext cx="9645400" cy="4041371"/>
          </a:xfrm>
        </p:spPr>
      </p:pic>
      <p:sp>
        <p:nvSpPr>
          <p:cNvPr id="3" name="Title 2">
            <a:extLst>
              <a:ext uri="{FF2B5EF4-FFF2-40B4-BE49-F238E27FC236}">
                <a16:creationId xmlns:a16="http://schemas.microsoft.com/office/drawing/2014/main" id="{F5E3A27E-4314-B1AB-0FAC-63FDE9D394E9}"/>
              </a:ext>
            </a:extLst>
          </p:cNvPr>
          <p:cNvSpPr>
            <a:spLocks noGrp="1"/>
          </p:cNvSpPr>
          <p:nvPr>
            <p:ph type="title"/>
          </p:nvPr>
        </p:nvSpPr>
        <p:spPr/>
        <p:txBody>
          <a:bodyPr/>
          <a:lstStyle/>
          <a:p>
            <a:r>
              <a:rPr lang="en-US" dirty="0"/>
              <a:t>By Gender with an IEP</a:t>
            </a:r>
          </a:p>
        </p:txBody>
      </p:sp>
    </p:spTree>
    <p:extLst>
      <p:ext uri="{BB962C8B-B14F-4D97-AF65-F5344CB8AC3E}">
        <p14:creationId xmlns:p14="http://schemas.microsoft.com/office/powerpoint/2010/main" val="493220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58B77AA-61B2-F043-28AC-50F363185FD3}"/>
              </a:ext>
            </a:extLst>
          </p:cNvPr>
          <p:cNvPicPr>
            <a:picLocks noGrp="1" noChangeAspect="1"/>
          </p:cNvPicPr>
          <p:nvPr>
            <p:ph idx="1"/>
          </p:nvPr>
        </p:nvPicPr>
        <p:blipFill>
          <a:blip r:embed="rId2"/>
          <a:stretch>
            <a:fillRect/>
          </a:stretch>
        </p:blipFill>
        <p:spPr>
          <a:xfrm>
            <a:off x="395785" y="2303662"/>
            <a:ext cx="11336933" cy="3196385"/>
          </a:xfrm>
        </p:spPr>
      </p:pic>
      <p:sp>
        <p:nvSpPr>
          <p:cNvPr id="3" name="Title 2">
            <a:extLst>
              <a:ext uri="{FF2B5EF4-FFF2-40B4-BE49-F238E27FC236}">
                <a16:creationId xmlns:a16="http://schemas.microsoft.com/office/drawing/2014/main" id="{46B5076A-15E2-D6D5-9569-CF230AE390DA}"/>
              </a:ext>
            </a:extLst>
          </p:cNvPr>
          <p:cNvSpPr>
            <a:spLocks noGrp="1"/>
          </p:cNvSpPr>
          <p:nvPr>
            <p:ph type="title"/>
          </p:nvPr>
        </p:nvSpPr>
        <p:spPr/>
        <p:txBody>
          <a:bodyPr/>
          <a:lstStyle/>
          <a:p>
            <a:r>
              <a:rPr lang="en-US" dirty="0"/>
              <a:t>By Gender with 504</a:t>
            </a:r>
          </a:p>
        </p:txBody>
      </p:sp>
    </p:spTree>
    <p:extLst>
      <p:ext uri="{BB962C8B-B14F-4D97-AF65-F5344CB8AC3E}">
        <p14:creationId xmlns:p14="http://schemas.microsoft.com/office/powerpoint/2010/main" val="1604205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Special Education Advisory Council</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p:txBody>
          <a:bodyPr/>
          <a:lstStyle/>
          <a:p>
            <a:r>
              <a:rPr lang="en-US" dirty="0"/>
              <a:t>January 24, 2024</a:t>
            </a:r>
          </a:p>
        </p:txBody>
      </p:sp>
    </p:spTree>
    <p:extLst>
      <p:ext uri="{BB962C8B-B14F-4D97-AF65-F5344CB8AC3E}">
        <p14:creationId xmlns:p14="http://schemas.microsoft.com/office/powerpoint/2010/main" val="4302709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3B08A1C-587D-4463-101A-2D625D65FFB3}"/>
              </a:ext>
            </a:extLst>
          </p:cNvPr>
          <p:cNvPicPr>
            <a:picLocks noGrp="1" noChangeAspect="1"/>
          </p:cNvPicPr>
          <p:nvPr>
            <p:ph idx="1"/>
          </p:nvPr>
        </p:nvPicPr>
        <p:blipFill>
          <a:blip r:embed="rId2"/>
          <a:stretch>
            <a:fillRect/>
          </a:stretch>
        </p:blipFill>
        <p:spPr>
          <a:xfrm>
            <a:off x="259206" y="1422032"/>
            <a:ext cx="10931958" cy="4501096"/>
          </a:xfrm>
        </p:spPr>
      </p:pic>
      <p:sp>
        <p:nvSpPr>
          <p:cNvPr id="3" name="Title 2">
            <a:extLst>
              <a:ext uri="{FF2B5EF4-FFF2-40B4-BE49-F238E27FC236}">
                <a16:creationId xmlns:a16="http://schemas.microsoft.com/office/drawing/2014/main" id="{A6B8AEF6-5624-99AC-8222-47DE6E2A5EDA}"/>
              </a:ext>
            </a:extLst>
          </p:cNvPr>
          <p:cNvSpPr>
            <a:spLocks noGrp="1"/>
          </p:cNvSpPr>
          <p:nvPr>
            <p:ph type="title"/>
          </p:nvPr>
        </p:nvSpPr>
        <p:spPr/>
        <p:txBody>
          <a:bodyPr/>
          <a:lstStyle/>
          <a:p>
            <a:r>
              <a:rPr lang="en-US" dirty="0"/>
              <a:t>Gender with out IEP or 504</a:t>
            </a:r>
          </a:p>
        </p:txBody>
      </p:sp>
    </p:spTree>
    <p:extLst>
      <p:ext uri="{BB962C8B-B14F-4D97-AF65-F5344CB8AC3E}">
        <p14:creationId xmlns:p14="http://schemas.microsoft.com/office/powerpoint/2010/main" val="26686982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D84741D-65F6-06B3-D76D-344449B692D0}"/>
              </a:ext>
            </a:extLst>
          </p:cNvPr>
          <p:cNvPicPr>
            <a:picLocks noGrp="1" noChangeAspect="1"/>
          </p:cNvPicPr>
          <p:nvPr>
            <p:ph idx="1"/>
          </p:nvPr>
        </p:nvPicPr>
        <p:blipFill>
          <a:blip r:embed="rId2"/>
          <a:stretch>
            <a:fillRect/>
          </a:stretch>
        </p:blipFill>
        <p:spPr>
          <a:xfrm>
            <a:off x="316996" y="1743645"/>
            <a:ext cx="11558008" cy="3297669"/>
          </a:xfrm>
        </p:spPr>
      </p:pic>
      <p:sp>
        <p:nvSpPr>
          <p:cNvPr id="3" name="Title 2">
            <a:extLst>
              <a:ext uri="{FF2B5EF4-FFF2-40B4-BE49-F238E27FC236}">
                <a16:creationId xmlns:a16="http://schemas.microsoft.com/office/drawing/2014/main" id="{A4047500-A46E-D763-60B0-09A50C1B380F}"/>
              </a:ext>
            </a:extLst>
          </p:cNvPr>
          <p:cNvSpPr>
            <a:spLocks noGrp="1"/>
          </p:cNvSpPr>
          <p:nvPr>
            <p:ph type="title"/>
          </p:nvPr>
        </p:nvSpPr>
        <p:spPr/>
        <p:txBody>
          <a:bodyPr/>
          <a:lstStyle/>
          <a:p>
            <a:r>
              <a:rPr lang="en-US" dirty="0"/>
              <a:t>Totals Overall by Gender</a:t>
            </a:r>
          </a:p>
        </p:txBody>
      </p:sp>
    </p:spTree>
    <p:extLst>
      <p:ext uri="{BB962C8B-B14F-4D97-AF65-F5344CB8AC3E}">
        <p14:creationId xmlns:p14="http://schemas.microsoft.com/office/powerpoint/2010/main" val="34943256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9A482D5-71C8-7EBC-0C34-36D8C3EB0E92}"/>
              </a:ext>
            </a:extLst>
          </p:cNvPr>
          <p:cNvPicPr>
            <a:picLocks noGrp="1" noChangeAspect="1"/>
          </p:cNvPicPr>
          <p:nvPr>
            <p:ph idx="1"/>
          </p:nvPr>
        </p:nvPicPr>
        <p:blipFill>
          <a:blip r:embed="rId2"/>
          <a:stretch>
            <a:fillRect/>
          </a:stretch>
        </p:blipFill>
        <p:spPr>
          <a:xfrm>
            <a:off x="115169" y="2197290"/>
            <a:ext cx="11623163" cy="3330053"/>
          </a:xfrm>
        </p:spPr>
      </p:pic>
      <p:sp>
        <p:nvSpPr>
          <p:cNvPr id="3" name="Title 2">
            <a:extLst>
              <a:ext uri="{FF2B5EF4-FFF2-40B4-BE49-F238E27FC236}">
                <a16:creationId xmlns:a16="http://schemas.microsoft.com/office/drawing/2014/main" id="{40D65590-CBA5-2074-6792-BB9D88313D2D}"/>
              </a:ext>
            </a:extLst>
          </p:cNvPr>
          <p:cNvSpPr>
            <a:spLocks noGrp="1"/>
          </p:cNvSpPr>
          <p:nvPr>
            <p:ph type="title"/>
          </p:nvPr>
        </p:nvSpPr>
        <p:spPr/>
        <p:txBody>
          <a:bodyPr/>
          <a:lstStyle/>
          <a:p>
            <a:r>
              <a:rPr lang="en-US" dirty="0"/>
              <a:t>Based on Free/Reduced lunch and IEP</a:t>
            </a:r>
          </a:p>
        </p:txBody>
      </p:sp>
    </p:spTree>
    <p:extLst>
      <p:ext uri="{BB962C8B-B14F-4D97-AF65-F5344CB8AC3E}">
        <p14:creationId xmlns:p14="http://schemas.microsoft.com/office/powerpoint/2010/main" val="26761887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03FB105-700A-D51C-C2CD-720A444B335A}"/>
              </a:ext>
            </a:extLst>
          </p:cNvPr>
          <p:cNvPicPr>
            <a:picLocks noGrp="1" noChangeAspect="1"/>
          </p:cNvPicPr>
          <p:nvPr>
            <p:ph idx="1"/>
          </p:nvPr>
        </p:nvPicPr>
        <p:blipFill>
          <a:blip r:embed="rId2"/>
          <a:stretch>
            <a:fillRect/>
          </a:stretch>
        </p:blipFill>
        <p:spPr>
          <a:xfrm>
            <a:off x="269869" y="1459186"/>
            <a:ext cx="11494501" cy="3461412"/>
          </a:xfrm>
        </p:spPr>
      </p:pic>
      <p:sp>
        <p:nvSpPr>
          <p:cNvPr id="3" name="Title 2">
            <a:extLst>
              <a:ext uri="{FF2B5EF4-FFF2-40B4-BE49-F238E27FC236}">
                <a16:creationId xmlns:a16="http://schemas.microsoft.com/office/drawing/2014/main" id="{D269D005-7F5A-ABAE-0A5C-462E39664156}"/>
              </a:ext>
            </a:extLst>
          </p:cNvPr>
          <p:cNvSpPr>
            <a:spLocks noGrp="1"/>
          </p:cNvSpPr>
          <p:nvPr>
            <p:ph type="title"/>
          </p:nvPr>
        </p:nvSpPr>
        <p:spPr/>
        <p:txBody>
          <a:bodyPr/>
          <a:lstStyle/>
          <a:p>
            <a:r>
              <a:rPr lang="en-US" dirty="0"/>
              <a:t>Free/Reduced lunch and 504</a:t>
            </a:r>
          </a:p>
        </p:txBody>
      </p:sp>
    </p:spTree>
    <p:extLst>
      <p:ext uri="{BB962C8B-B14F-4D97-AF65-F5344CB8AC3E}">
        <p14:creationId xmlns:p14="http://schemas.microsoft.com/office/powerpoint/2010/main" val="34057154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CD866F6-3CA7-A36E-9087-357285D70D9A}"/>
              </a:ext>
            </a:extLst>
          </p:cNvPr>
          <p:cNvPicPr>
            <a:picLocks noGrp="1" noChangeAspect="1"/>
          </p:cNvPicPr>
          <p:nvPr>
            <p:ph idx="1"/>
          </p:nvPr>
        </p:nvPicPr>
        <p:blipFill>
          <a:blip r:embed="rId2"/>
          <a:stretch>
            <a:fillRect/>
          </a:stretch>
        </p:blipFill>
        <p:spPr>
          <a:xfrm>
            <a:off x="152234" y="1937982"/>
            <a:ext cx="11513111" cy="3821373"/>
          </a:xfrm>
        </p:spPr>
      </p:pic>
      <p:sp>
        <p:nvSpPr>
          <p:cNvPr id="3" name="Title 2">
            <a:extLst>
              <a:ext uri="{FF2B5EF4-FFF2-40B4-BE49-F238E27FC236}">
                <a16:creationId xmlns:a16="http://schemas.microsoft.com/office/drawing/2014/main" id="{6E962861-784C-4667-7F84-C1B6DE3BBB47}"/>
              </a:ext>
            </a:extLst>
          </p:cNvPr>
          <p:cNvSpPr>
            <a:spLocks noGrp="1"/>
          </p:cNvSpPr>
          <p:nvPr>
            <p:ph type="title"/>
          </p:nvPr>
        </p:nvSpPr>
        <p:spPr/>
        <p:txBody>
          <a:bodyPr>
            <a:normAutofit fontScale="90000"/>
          </a:bodyPr>
          <a:lstStyle/>
          <a:p>
            <a:r>
              <a:rPr lang="en-US" dirty="0"/>
              <a:t>Free/Reduced lunch without</a:t>
            </a:r>
            <a:br>
              <a:rPr lang="en-US" dirty="0"/>
            </a:br>
            <a:r>
              <a:rPr lang="en-US" dirty="0"/>
              <a:t>IEP or 504</a:t>
            </a:r>
          </a:p>
        </p:txBody>
      </p:sp>
    </p:spTree>
    <p:extLst>
      <p:ext uri="{BB962C8B-B14F-4D97-AF65-F5344CB8AC3E}">
        <p14:creationId xmlns:p14="http://schemas.microsoft.com/office/powerpoint/2010/main" val="37139218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BC37C-C167-2609-CF7A-9BAA1AD0C31A}"/>
              </a:ext>
            </a:extLst>
          </p:cNvPr>
          <p:cNvSpPr>
            <a:spLocks noGrp="1"/>
          </p:cNvSpPr>
          <p:nvPr>
            <p:ph type="title"/>
          </p:nvPr>
        </p:nvSpPr>
        <p:spPr/>
        <p:txBody>
          <a:bodyPr/>
          <a:lstStyle/>
          <a:p>
            <a:r>
              <a:rPr lang="en-US" dirty="0"/>
              <a:t>Totals for Free/Reduced</a:t>
            </a:r>
          </a:p>
        </p:txBody>
      </p:sp>
      <p:pic>
        <p:nvPicPr>
          <p:cNvPr id="5" name="Picture 4">
            <a:extLst>
              <a:ext uri="{FF2B5EF4-FFF2-40B4-BE49-F238E27FC236}">
                <a16:creationId xmlns:a16="http://schemas.microsoft.com/office/drawing/2014/main" id="{8AFB1B70-94C0-FD2C-2830-59FAB9B338CC}"/>
              </a:ext>
            </a:extLst>
          </p:cNvPr>
          <p:cNvPicPr>
            <a:picLocks noChangeAspect="1"/>
          </p:cNvPicPr>
          <p:nvPr/>
        </p:nvPicPr>
        <p:blipFill>
          <a:blip r:embed="rId2"/>
          <a:stretch>
            <a:fillRect/>
          </a:stretch>
        </p:blipFill>
        <p:spPr>
          <a:xfrm>
            <a:off x="327547" y="1891824"/>
            <a:ext cx="11082012" cy="2953131"/>
          </a:xfrm>
          <a:prstGeom prst="rect">
            <a:avLst/>
          </a:prstGeom>
        </p:spPr>
      </p:pic>
    </p:spTree>
    <p:extLst>
      <p:ext uri="{BB962C8B-B14F-4D97-AF65-F5344CB8AC3E}">
        <p14:creationId xmlns:p14="http://schemas.microsoft.com/office/powerpoint/2010/main" val="1309086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5EDAC3B-57C1-7783-CC43-94FA0D189D09}"/>
              </a:ext>
            </a:extLst>
          </p:cNvPr>
          <p:cNvPicPr>
            <a:picLocks noGrp="1" noChangeAspect="1"/>
          </p:cNvPicPr>
          <p:nvPr>
            <p:ph idx="1"/>
          </p:nvPr>
        </p:nvPicPr>
        <p:blipFill>
          <a:blip r:embed="rId2"/>
          <a:stretch>
            <a:fillRect/>
          </a:stretch>
        </p:blipFill>
        <p:spPr>
          <a:xfrm>
            <a:off x="1861699" y="501850"/>
            <a:ext cx="8988271" cy="5675114"/>
          </a:xfrm>
        </p:spPr>
      </p:pic>
      <p:sp>
        <p:nvSpPr>
          <p:cNvPr id="3" name="Title 2">
            <a:extLst>
              <a:ext uri="{FF2B5EF4-FFF2-40B4-BE49-F238E27FC236}">
                <a16:creationId xmlns:a16="http://schemas.microsoft.com/office/drawing/2014/main" id="{66581247-51E9-6066-9A75-BB866DFF68DF}"/>
              </a:ext>
            </a:extLst>
          </p:cNvPr>
          <p:cNvSpPr>
            <a:spLocks noGrp="1"/>
          </p:cNvSpPr>
          <p:nvPr>
            <p:ph type="title"/>
          </p:nvPr>
        </p:nvSpPr>
        <p:spPr>
          <a:xfrm>
            <a:off x="524302" y="187705"/>
            <a:ext cx="2259842" cy="314144"/>
          </a:xfrm>
        </p:spPr>
        <p:txBody>
          <a:bodyPr>
            <a:normAutofit fontScale="90000"/>
          </a:bodyPr>
          <a:lstStyle/>
          <a:p>
            <a:r>
              <a:rPr lang="en-US" dirty="0"/>
              <a:t>By Age</a:t>
            </a:r>
          </a:p>
        </p:txBody>
      </p:sp>
    </p:spTree>
    <p:extLst>
      <p:ext uri="{BB962C8B-B14F-4D97-AF65-F5344CB8AC3E}">
        <p14:creationId xmlns:p14="http://schemas.microsoft.com/office/powerpoint/2010/main" val="790783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EA6D0-5423-AC68-60F0-C8F5B2BDBEAD}"/>
              </a:ext>
            </a:extLst>
          </p:cNvPr>
          <p:cNvSpPr>
            <a:spLocks noGrp="1"/>
          </p:cNvSpPr>
          <p:nvPr>
            <p:ph type="title"/>
          </p:nvPr>
        </p:nvSpPr>
        <p:spPr>
          <a:xfrm>
            <a:off x="838200" y="3534770"/>
            <a:ext cx="10515600" cy="557012"/>
          </a:xfrm>
        </p:spPr>
        <p:txBody>
          <a:bodyPr>
            <a:normAutofit fontScale="90000"/>
          </a:bodyPr>
          <a:lstStyle/>
          <a:p>
            <a:r>
              <a:rPr lang="en-US" dirty="0"/>
              <a:t>Let’s explore the updated documents</a:t>
            </a:r>
            <a:br>
              <a:rPr lang="en-US" dirty="0"/>
            </a:br>
            <a:br>
              <a:rPr lang="en-US" dirty="0"/>
            </a:br>
            <a:r>
              <a:rPr lang="en-US" sz="3300" dirty="0">
                <a:hlinkClick r:id="rId2"/>
              </a:rPr>
              <a:t>https://www.ksde.org/Agency/Division-of-Learning-Services/Special-Education-and-Title-Services/KIAS-Kansas-Integrated-Accountability-System/Emergency-Safety-Interventions-ESI</a:t>
            </a:r>
            <a:br>
              <a:rPr lang="en-US" sz="3300" dirty="0"/>
            </a:br>
            <a:endParaRPr lang="en-US" sz="3300" dirty="0"/>
          </a:p>
        </p:txBody>
      </p:sp>
    </p:spTree>
    <p:extLst>
      <p:ext uri="{BB962C8B-B14F-4D97-AF65-F5344CB8AC3E}">
        <p14:creationId xmlns:p14="http://schemas.microsoft.com/office/powerpoint/2010/main" val="18277135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62C009-A8E9-5D60-2F1C-53FC79256804}"/>
              </a:ext>
            </a:extLst>
          </p:cNvPr>
          <p:cNvSpPr>
            <a:spLocks noGrp="1"/>
          </p:cNvSpPr>
          <p:nvPr>
            <p:ph type="title"/>
          </p:nvPr>
        </p:nvSpPr>
        <p:spPr>
          <a:xfrm>
            <a:off x="279699" y="2314398"/>
            <a:ext cx="11224708" cy="1325563"/>
          </a:xfrm>
        </p:spPr>
        <p:txBody>
          <a:bodyPr>
            <a:normAutofit fontScale="90000"/>
          </a:bodyPr>
          <a:lstStyle/>
          <a:p>
            <a:pPr algn="ctr"/>
            <a:r>
              <a:rPr lang="en-US" dirty="0"/>
              <a:t>Additional Resources</a:t>
            </a:r>
            <a:br>
              <a:rPr lang="en-US" dirty="0"/>
            </a:br>
            <a:br>
              <a:rPr lang="en-US" dirty="0"/>
            </a:br>
            <a:r>
              <a:rPr lang="en-US" sz="3300" dirty="0"/>
              <a:t>https://www.ksde.org/Agency/Division-of-Learning-Services/Special-Education-and-Title-Services</a:t>
            </a:r>
            <a:r>
              <a:rPr lang="en-US" dirty="0"/>
              <a:t>/</a:t>
            </a:r>
            <a:r>
              <a:rPr lang="en-US" sz="3300" dirty="0"/>
              <a:t>KIAS-Kansas-Integrated-Accountability-System/Emergency-Safety-Interventions-ESI</a:t>
            </a:r>
          </a:p>
        </p:txBody>
      </p:sp>
      <p:sp>
        <p:nvSpPr>
          <p:cNvPr id="6" name="TextBox 5">
            <a:extLst>
              <a:ext uri="{FF2B5EF4-FFF2-40B4-BE49-F238E27FC236}">
                <a16:creationId xmlns:a16="http://schemas.microsoft.com/office/drawing/2014/main" id="{102BF0AB-173D-8892-CD75-1CA314FB67EC}"/>
              </a:ext>
            </a:extLst>
          </p:cNvPr>
          <p:cNvSpPr txBox="1"/>
          <p:nvPr/>
        </p:nvSpPr>
        <p:spPr>
          <a:xfrm>
            <a:off x="677732" y="5368066"/>
            <a:ext cx="12773809"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Open Sans Light"/>
                <a:ea typeface="+mn-ea"/>
                <a:cs typeface="+mn-cs"/>
              </a:rPr>
              <a:t>https://</a:t>
            </a:r>
            <a:r>
              <a:rPr kumimoji="0" lang="en-US" sz="3000" b="0" i="0" u="none" strike="noStrike" kern="120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ksdetasn</a:t>
            </a:r>
            <a:r>
              <a:rPr kumimoji="0" lang="en-US" sz="3000" b="0" i="0" u="none" strike="noStrike" kern="1200" cap="none" spc="0" normalizeH="0" baseline="0" noProof="0" dirty="0">
                <a:ln>
                  <a:noFill/>
                </a:ln>
                <a:solidFill>
                  <a:prstClr val="white"/>
                </a:solidFill>
                <a:effectLst/>
                <a:uLnTx/>
                <a:uFillTx/>
                <a:latin typeface="Open Sans Light"/>
                <a:ea typeface="+mn-ea"/>
                <a:cs typeface="+mn-cs"/>
              </a:rPr>
              <a:t>.org/universal_search?search_term=esi</a:t>
            </a:r>
          </a:p>
        </p:txBody>
      </p:sp>
    </p:spTree>
    <p:extLst>
      <p:ext uri="{BB962C8B-B14F-4D97-AF65-F5344CB8AC3E}">
        <p14:creationId xmlns:p14="http://schemas.microsoft.com/office/powerpoint/2010/main" val="39805705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lvl="1"/>
            <a:r>
              <a:rPr lang="en-US" dirty="0"/>
              <a:t>Trish Backman</a:t>
            </a:r>
            <a:br>
              <a:rPr lang="en-US" dirty="0"/>
            </a:br>
            <a:r>
              <a:rPr lang="en-US" dirty="0"/>
              <a:t>School Mental Health Coordinator</a:t>
            </a:r>
            <a:br>
              <a:rPr lang="en-US" dirty="0"/>
            </a:br>
            <a:r>
              <a:rPr lang="en-US" dirty="0"/>
              <a:t>SETS Team</a:t>
            </a:r>
            <a:br>
              <a:rPr lang="en-US" dirty="0"/>
            </a:br>
            <a:r>
              <a:rPr lang="en-US" dirty="0"/>
              <a:t>(785) 296-6937</a:t>
            </a:r>
            <a:br>
              <a:rPr lang="en-US" dirty="0"/>
            </a:br>
            <a:r>
              <a:rPr lang="en-US" dirty="0"/>
              <a:t>tbackman</a:t>
            </a:r>
            <a:r>
              <a:rPr lang="en-US" dirty="0">
                <a:hlinkClick r:id="rId2"/>
              </a:rPr>
              <a:t>@ksde.org</a:t>
            </a:r>
            <a:r>
              <a:rPr lang="en-US" dirty="0"/>
              <a:t> </a:t>
            </a:r>
          </a:p>
        </p:txBody>
      </p:sp>
      <p:sp>
        <p:nvSpPr>
          <p:cNvPr id="6" name="Content Placeholder 5">
            <a:extLst>
              <a:ext uri="{FF2B5EF4-FFF2-40B4-BE49-F238E27FC236}">
                <a16:creationId xmlns:a16="http://schemas.microsoft.com/office/drawing/2014/main" id="{137B127F-6BA1-48F7-9B2B-4391E65C6A12}"/>
              </a:ext>
            </a:extLst>
          </p:cNvPr>
          <p:cNvSpPr>
            <a:spLocks noGrp="1"/>
          </p:cNvSpPr>
          <p:nvPr>
            <p:ph sz="quarter" idx="14"/>
          </p:nvPr>
        </p:nvSpPr>
        <p:spPr/>
        <p:txBody>
          <a:bodyPr/>
          <a:lstStyle/>
          <a:p>
            <a:br>
              <a:rPr lang="en-US" dirty="0"/>
            </a:br>
            <a:br>
              <a:rPr lang="en-US" dirty="0"/>
            </a:br>
            <a:br>
              <a:rPr lang="en-US" dirty="0"/>
            </a:br>
            <a:br>
              <a:rPr lang="en-US" dirty="0"/>
            </a:br>
            <a:endParaRPr lang="en-US" dirty="0"/>
          </a:p>
        </p:txBody>
      </p:sp>
    </p:spTree>
    <p:extLst>
      <p:ext uri="{BB962C8B-B14F-4D97-AF65-F5344CB8AC3E}">
        <p14:creationId xmlns:p14="http://schemas.microsoft.com/office/powerpoint/2010/main" val="359113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653327A-9A8C-4693-B933-FE261E53C2C2}"/>
              </a:ext>
            </a:extLst>
          </p:cNvPr>
          <p:cNvSpPr>
            <a:spLocks noGrp="1"/>
          </p:cNvSpPr>
          <p:nvPr>
            <p:ph idx="1"/>
          </p:nvPr>
        </p:nvSpPr>
        <p:spPr/>
        <p:txBody>
          <a:bodyPr/>
          <a:lstStyle/>
          <a:p>
            <a:endParaRPr lang="en-US" dirty="0"/>
          </a:p>
          <a:p>
            <a:r>
              <a:rPr lang="en-US" dirty="0"/>
              <a:t>Welcome </a:t>
            </a:r>
          </a:p>
          <a:p>
            <a:pPr marL="0" indent="0">
              <a:buNone/>
            </a:pPr>
            <a:endParaRPr lang="en-US" dirty="0"/>
          </a:p>
          <a:p>
            <a:r>
              <a:rPr lang="en-US" dirty="0"/>
              <a:t>Roll Call</a:t>
            </a:r>
          </a:p>
        </p:txBody>
      </p:sp>
      <p:sp>
        <p:nvSpPr>
          <p:cNvPr id="4" name="Title 3">
            <a:extLst>
              <a:ext uri="{FF2B5EF4-FFF2-40B4-BE49-F238E27FC236}">
                <a16:creationId xmlns:a16="http://schemas.microsoft.com/office/drawing/2014/main" id="{A651E6FF-8754-4A6F-B197-5FFC39FB5AF0}"/>
              </a:ext>
            </a:extLst>
          </p:cNvPr>
          <p:cNvSpPr>
            <a:spLocks noGrp="1"/>
          </p:cNvSpPr>
          <p:nvPr>
            <p:ph type="title"/>
          </p:nvPr>
        </p:nvSpPr>
        <p:spPr/>
        <p:txBody>
          <a:bodyPr/>
          <a:lstStyle/>
          <a:p>
            <a:r>
              <a:rPr lang="en-US" dirty="0"/>
              <a:t>Call to Order</a:t>
            </a:r>
          </a:p>
        </p:txBody>
      </p:sp>
    </p:spTree>
    <p:extLst>
      <p:ext uri="{BB962C8B-B14F-4D97-AF65-F5344CB8AC3E}">
        <p14:creationId xmlns:p14="http://schemas.microsoft.com/office/powerpoint/2010/main" val="20110245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9353048" cy="2713228"/>
          </a:xfrm>
        </p:spPr>
        <p:txBody>
          <a:bodyPr>
            <a:normAutofit/>
          </a:bodyPr>
          <a:lstStyle/>
          <a:p>
            <a:r>
              <a:rPr lang="en-US" dirty="0"/>
              <a:t>Break</a:t>
            </a:r>
          </a:p>
        </p:txBody>
      </p:sp>
    </p:spTree>
    <p:extLst>
      <p:ext uri="{BB962C8B-B14F-4D97-AF65-F5344CB8AC3E}">
        <p14:creationId xmlns:p14="http://schemas.microsoft.com/office/powerpoint/2010/main" val="5761410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7F0C3-C19C-430B-900D-8F6AE7984B00}"/>
              </a:ext>
            </a:extLst>
          </p:cNvPr>
          <p:cNvSpPr>
            <a:spLocks noGrp="1"/>
          </p:cNvSpPr>
          <p:nvPr>
            <p:ph type="title"/>
          </p:nvPr>
        </p:nvSpPr>
        <p:spPr/>
        <p:txBody>
          <a:bodyPr/>
          <a:lstStyle/>
          <a:p>
            <a:r>
              <a:rPr lang="en-US" dirty="0"/>
              <a:t>SEAC Member Reports</a:t>
            </a:r>
          </a:p>
        </p:txBody>
      </p:sp>
      <p:sp>
        <p:nvSpPr>
          <p:cNvPr id="3" name="Text Placeholder 2">
            <a:extLst>
              <a:ext uri="{FF2B5EF4-FFF2-40B4-BE49-F238E27FC236}">
                <a16:creationId xmlns:a16="http://schemas.microsoft.com/office/drawing/2014/main" id="{0161BB39-4C6F-4E12-AB62-104D75033B33}"/>
              </a:ext>
            </a:extLst>
          </p:cNvPr>
          <p:cNvSpPr>
            <a:spLocks noGrp="1"/>
          </p:cNvSpPr>
          <p:nvPr>
            <p:ph type="body" idx="1"/>
          </p:nvPr>
        </p:nvSpPr>
        <p:spPr/>
        <p:txBody>
          <a:bodyPr>
            <a:normAutofit/>
          </a:bodyPr>
          <a:lstStyle/>
          <a:p>
            <a:r>
              <a:rPr lang="en-US" dirty="0"/>
              <a:t>SEAC Members</a:t>
            </a:r>
          </a:p>
        </p:txBody>
      </p:sp>
    </p:spTree>
    <p:extLst>
      <p:ext uri="{BB962C8B-B14F-4D97-AF65-F5344CB8AC3E}">
        <p14:creationId xmlns:p14="http://schemas.microsoft.com/office/powerpoint/2010/main" val="1713274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7F0C3-C19C-430B-900D-8F6AE7984B00}"/>
              </a:ext>
            </a:extLst>
          </p:cNvPr>
          <p:cNvSpPr>
            <a:spLocks noGrp="1"/>
          </p:cNvSpPr>
          <p:nvPr>
            <p:ph type="title"/>
          </p:nvPr>
        </p:nvSpPr>
        <p:spPr/>
        <p:txBody>
          <a:bodyPr/>
          <a:lstStyle/>
          <a:p>
            <a:r>
              <a:rPr lang="en-US" dirty="0"/>
              <a:t>Ex-Officio Member Reports</a:t>
            </a:r>
          </a:p>
        </p:txBody>
      </p:sp>
    </p:spTree>
    <p:extLst>
      <p:ext uri="{BB962C8B-B14F-4D97-AF65-F5344CB8AC3E}">
        <p14:creationId xmlns:p14="http://schemas.microsoft.com/office/powerpoint/2010/main" val="29846008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2D5565B-8482-44AA-80C9-4C4B1EF78EAF}"/>
              </a:ext>
            </a:extLst>
          </p:cNvPr>
          <p:cNvSpPr>
            <a:spLocks noGrp="1"/>
          </p:cNvSpPr>
          <p:nvPr>
            <p:ph idx="1"/>
          </p:nvPr>
        </p:nvSpPr>
        <p:spPr/>
        <p:txBody>
          <a:bodyPr/>
          <a:lstStyle/>
          <a:p>
            <a:r>
              <a:rPr lang="en-US" dirty="0"/>
              <a:t>Families Together</a:t>
            </a:r>
          </a:p>
          <a:p>
            <a:r>
              <a:rPr lang="en-US" dirty="0"/>
              <a:t>Kansas Association of Special Education Administrators (KASEA) – Ashley Enz</a:t>
            </a:r>
          </a:p>
          <a:p>
            <a:r>
              <a:rPr lang="en-US" dirty="0"/>
              <a:t>Disability Rights Center</a:t>
            </a:r>
          </a:p>
          <a:p>
            <a:r>
              <a:rPr lang="en-US" dirty="0"/>
              <a:t>Kansas State Board of Education</a:t>
            </a:r>
          </a:p>
          <a:p>
            <a:r>
              <a:rPr lang="en-US" dirty="0"/>
              <a:t>KSSB</a:t>
            </a:r>
          </a:p>
          <a:p>
            <a:r>
              <a:rPr lang="en-US" dirty="0"/>
              <a:t>KSSD</a:t>
            </a:r>
          </a:p>
          <a:p>
            <a:r>
              <a:rPr lang="en-US" dirty="0"/>
              <a:t>KNEA</a:t>
            </a:r>
          </a:p>
          <a:p>
            <a:r>
              <a:rPr lang="en-US" dirty="0"/>
              <a:t>Others</a:t>
            </a:r>
          </a:p>
        </p:txBody>
      </p:sp>
      <p:sp>
        <p:nvSpPr>
          <p:cNvPr id="4" name="Title 3">
            <a:extLst>
              <a:ext uri="{FF2B5EF4-FFF2-40B4-BE49-F238E27FC236}">
                <a16:creationId xmlns:a16="http://schemas.microsoft.com/office/drawing/2014/main" id="{54B36654-01B7-4D8A-BD85-0479420650C1}"/>
              </a:ext>
            </a:extLst>
          </p:cNvPr>
          <p:cNvSpPr>
            <a:spLocks noGrp="1"/>
          </p:cNvSpPr>
          <p:nvPr>
            <p:ph type="title"/>
          </p:nvPr>
        </p:nvSpPr>
        <p:spPr/>
        <p:txBody>
          <a:bodyPr/>
          <a:lstStyle/>
          <a:p>
            <a:r>
              <a:rPr lang="en-US" dirty="0"/>
              <a:t>Ex-Officio Member Reports</a:t>
            </a:r>
          </a:p>
        </p:txBody>
      </p:sp>
    </p:spTree>
    <p:extLst>
      <p:ext uri="{BB962C8B-B14F-4D97-AF65-F5344CB8AC3E}">
        <p14:creationId xmlns:p14="http://schemas.microsoft.com/office/powerpoint/2010/main" val="9056356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7F0C3-C19C-430B-900D-8F6AE7984B00}"/>
              </a:ext>
            </a:extLst>
          </p:cNvPr>
          <p:cNvSpPr>
            <a:spLocks noGrp="1"/>
          </p:cNvSpPr>
          <p:nvPr>
            <p:ph type="title"/>
          </p:nvPr>
        </p:nvSpPr>
        <p:spPr/>
        <p:txBody>
          <a:bodyPr/>
          <a:lstStyle/>
          <a:p>
            <a:r>
              <a:rPr lang="en-US" dirty="0"/>
              <a:t>Items for April SEAC Agenda</a:t>
            </a:r>
          </a:p>
        </p:txBody>
      </p:sp>
      <p:sp>
        <p:nvSpPr>
          <p:cNvPr id="3" name="Text Placeholder 2">
            <a:extLst>
              <a:ext uri="{FF2B5EF4-FFF2-40B4-BE49-F238E27FC236}">
                <a16:creationId xmlns:a16="http://schemas.microsoft.com/office/drawing/2014/main" id="{0161BB39-4C6F-4E12-AB62-104D75033B33}"/>
              </a:ext>
            </a:extLst>
          </p:cNvPr>
          <p:cNvSpPr>
            <a:spLocks noGrp="1"/>
          </p:cNvSpPr>
          <p:nvPr>
            <p:ph type="body" idx="1"/>
          </p:nvPr>
        </p:nvSpPr>
        <p:spPr/>
        <p:txBody>
          <a:bodyPr/>
          <a:lstStyle/>
          <a:p>
            <a:r>
              <a:rPr lang="en-US" dirty="0"/>
              <a:t>SEAC Members</a:t>
            </a:r>
          </a:p>
        </p:txBody>
      </p:sp>
    </p:spTree>
    <p:extLst>
      <p:ext uri="{BB962C8B-B14F-4D97-AF65-F5344CB8AC3E}">
        <p14:creationId xmlns:p14="http://schemas.microsoft.com/office/powerpoint/2010/main" val="414877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29E0DD-2B72-AB10-01B4-99032E296AEF}"/>
              </a:ext>
            </a:extLst>
          </p:cNvPr>
          <p:cNvSpPr>
            <a:spLocks noGrp="1"/>
          </p:cNvSpPr>
          <p:nvPr>
            <p:ph idx="1"/>
          </p:nvPr>
        </p:nvSpPr>
        <p:spPr/>
        <p:txBody>
          <a:bodyPr>
            <a:normAutofit/>
          </a:bodyPr>
          <a:lstStyle/>
          <a:p>
            <a:pPr>
              <a:lnSpc>
                <a:spcPct val="150000"/>
              </a:lnSpc>
            </a:pPr>
            <a:r>
              <a:rPr lang="en-US" dirty="0"/>
              <a:t>April </a:t>
            </a:r>
          </a:p>
        </p:txBody>
      </p:sp>
      <p:sp>
        <p:nvSpPr>
          <p:cNvPr id="4" name="Title 3">
            <a:extLst>
              <a:ext uri="{FF2B5EF4-FFF2-40B4-BE49-F238E27FC236}">
                <a16:creationId xmlns:a16="http://schemas.microsoft.com/office/drawing/2014/main" id="{67A0315A-C26F-0E12-8FEA-0F55AB7D4E96}"/>
              </a:ext>
            </a:extLst>
          </p:cNvPr>
          <p:cNvSpPr>
            <a:spLocks noGrp="1"/>
          </p:cNvSpPr>
          <p:nvPr>
            <p:ph type="title"/>
          </p:nvPr>
        </p:nvSpPr>
        <p:spPr/>
        <p:txBody>
          <a:bodyPr/>
          <a:lstStyle/>
          <a:p>
            <a:r>
              <a:rPr lang="en-US" dirty="0"/>
              <a:t>Last Meeting of 2023-2024</a:t>
            </a:r>
          </a:p>
        </p:txBody>
      </p:sp>
    </p:spTree>
    <p:extLst>
      <p:ext uri="{BB962C8B-B14F-4D97-AF65-F5344CB8AC3E}">
        <p14:creationId xmlns:p14="http://schemas.microsoft.com/office/powerpoint/2010/main" val="36306927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43544"/>
            <a:ext cx="10515600" cy="772247"/>
          </a:xfrm>
        </p:spPr>
        <p:txBody>
          <a:bodyPr>
            <a:normAutofit/>
          </a:bodyPr>
          <a:lstStyle/>
          <a:p>
            <a:r>
              <a:rPr lang="en-US" dirty="0"/>
              <a:t>Keep The Main Thing The Main Thing</a:t>
            </a:r>
          </a:p>
        </p:txBody>
      </p:sp>
      <p:sp>
        <p:nvSpPr>
          <p:cNvPr id="5" name="Date Placeholder 4"/>
          <p:cNvSpPr>
            <a:spLocks noGrp="1"/>
          </p:cNvSpPr>
          <p:nvPr>
            <p:ph type="dt" sz="half" idx="10"/>
          </p:nvPr>
        </p:nvSpPr>
        <p:spPr>
          <a:xfrm>
            <a:off x="331537" y="6249950"/>
            <a:ext cx="2844800" cy="36512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7FB37A9A-7C30-4EB5-86B4-FF5048FAAB1B}" type="datetime1">
              <a:rPr kumimoji="0" lang="en-US" sz="1600" b="0" i="0" u="none" strike="noStrike" kern="1200" cap="none" spc="0" normalizeH="0" baseline="0" noProof="0">
                <a:ln>
                  <a:noFill/>
                </a:ln>
                <a:solidFill>
                  <a:prstClr val="black">
                    <a:tint val="75000"/>
                  </a:prstClr>
                </a:solidFill>
                <a:effectLst/>
                <a:uLnTx/>
                <a:uFillTx/>
                <a:latin typeface="Arial"/>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1/21/2024</a:t>
            </a:fld>
            <a:endParaRPr kumimoji="0" lang="en-US" sz="16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pic>
        <p:nvPicPr>
          <p:cNvPr id="8" name="Content Placeholder 7">
            <a:extLst>
              <a:ext uri="{FF2B5EF4-FFF2-40B4-BE49-F238E27FC236}">
                <a16:creationId xmlns:a16="http://schemas.microsoft.com/office/drawing/2014/main" id="{7FAABD64-0518-4EC3-A647-0CA185A59F55}"/>
              </a:ext>
              <a:ext uri="{C183D7F6-B498-43B3-948B-1728B52AA6E4}">
                <adec:decorative xmlns:adec="http://schemas.microsoft.com/office/drawing/2017/decorative" val="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3899327"/>
            <a:ext cx="1679506" cy="2384450"/>
          </a:xfrm>
        </p:spPr>
      </p:pic>
      <p:pic>
        <p:nvPicPr>
          <p:cNvPr id="12" name="Picture 11">
            <a:extLst>
              <a:ext uri="{FF2B5EF4-FFF2-40B4-BE49-F238E27FC236}">
                <a16:creationId xmlns:a16="http://schemas.microsoft.com/office/drawing/2014/main" id="{4B9055BF-D569-401B-9F8B-D3D42BAA8A3E}"/>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0769" y="929251"/>
            <a:ext cx="2173972" cy="2839943"/>
          </a:xfrm>
          <a:prstGeom prst="rect">
            <a:avLst/>
          </a:prstGeom>
        </p:spPr>
      </p:pic>
      <p:pic>
        <p:nvPicPr>
          <p:cNvPr id="14" name="Picture 13">
            <a:extLst>
              <a:ext uri="{FF2B5EF4-FFF2-40B4-BE49-F238E27FC236}">
                <a16:creationId xmlns:a16="http://schemas.microsoft.com/office/drawing/2014/main" id="{A062429B-F083-4FAE-9B8F-BC89A213243B}"/>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72255" y="3525483"/>
            <a:ext cx="2437445" cy="2764753"/>
          </a:xfrm>
          <a:prstGeom prst="rect">
            <a:avLst/>
          </a:prstGeom>
        </p:spPr>
      </p:pic>
      <p:pic>
        <p:nvPicPr>
          <p:cNvPr id="16" name="Picture 15">
            <a:extLst>
              <a:ext uri="{FF2B5EF4-FFF2-40B4-BE49-F238E27FC236}">
                <a16:creationId xmlns:a16="http://schemas.microsoft.com/office/drawing/2014/main" id="{59E824EF-A27E-49C4-B530-2942D3DB7C89}"/>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7546242" y="3906434"/>
            <a:ext cx="2764755" cy="2034380"/>
          </a:xfrm>
          <a:prstGeom prst="rect">
            <a:avLst/>
          </a:prstGeom>
        </p:spPr>
      </p:pic>
      <p:pic>
        <p:nvPicPr>
          <p:cNvPr id="18" name="Picture 17">
            <a:extLst>
              <a:ext uri="{FF2B5EF4-FFF2-40B4-BE49-F238E27FC236}">
                <a16:creationId xmlns:a16="http://schemas.microsoft.com/office/drawing/2014/main" id="{717CA3D5-52B3-4244-B743-6E3057205F11}"/>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1103463" y="4348064"/>
            <a:ext cx="2418935" cy="1465412"/>
          </a:xfrm>
          <a:prstGeom prst="rect">
            <a:avLst/>
          </a:prstGeom>
        </p:spPr>
      </p:pic>
      <p:pic>
        <p:nvPicPr>
          <p:cNvPr id="20" name="Picture 19">
            <a:extLst>
              <a:ext uri="{FF2B5EF4-FFF2-40B4-BE49-F238E27FC236}">
                <a16:creationId xmlns:a16="http://schemas.microsoft.com/office/drawing/2014/main" id="{9B79EA0D-1FDA-44B4-BF33-4BA36C3B2D17}"/>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6000" y="3408340"/>
            <a:ext cx="2156579" cy="2875437"/>
          </a:xfrm>
          <a:prstGeom prst="rect">
            <a:avLst/>
          </a:prstGeom>
        </p:spPr>
      </p:pic>
      <p:pic>
        <p:nvPicPr>
          <p:cNvPr id="11" name="Picture 10">
            <a:extLst>
              <a:ext uri="{FF2B5EF4-FFF2-40B4-BE49-F238E27FC236}">
                <a16:creationId xmlns:a16="http://schemas.microsoft.com/office/drawing/2014/main" id="{D156920D-8B53-432E-A159-E4D92B98784E}"/>
              </a:ex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2302048" y="3852858"/>
            <a:ext cx="3096110" cy="1765732"/>
          </a:xfrm>
          <a:prstGeom prst="rect">
            <a:avLst/>
          </a:prstGeom>
        </p:spPr>
      </p:pic>
      <p:pic>
        <p:nvPicPr>
          <p:cNvPr id="13" name="Picture 12">
            <a:extLst>
              <a:ext uri="{FF2B5EF4-FFF2-40B4-BE49-F238E27FC236}">
                <a16:creationId xmlns:a16="http://schemas.microsoft.com/office/drawing/2014/main" id="{85D81741-C0A9-421B-8007-DEE0BE0B7DEA}"/>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259" y="910818"/>
            <a:ext cx="1730840" cy="1298130"/>
          </a:xfrm>
          <a:prstGeom prst="rect">
            <a:avLst/>
          </a:prstGeom>
        </p:spPr>
      </p:pic>
      <p:pic>
        <p:nvPicPr>
          <p:cNvPr id="17" name="Picture 16">
            <a:extLst>
              <a:ext uri="{FF2B5EF4-FFF2-40B4-BE49-F238E27FC236}">
                <a16:creationId xmlns:a16="http://schemas.microsoft.com/office/drawing/2014/main" id="{04D8E1CF-5741-4EF9-A740-A02B9128D474}"/>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113" y="2208948"/>
            <a:ext cx="1753132" cy="1676247"/>
          </a:xfrm>
          <a:prstGeom prst="rect">
            <a:avLst/>
          </a:prstGeom>
        </p:spPr>
      </p:pic>
      <p:pic>
        <p:nvPicPr>
          <p:cNvPr id="21" name="Picture 20">
            <a:extLst>
              <a:ext uri="{FF2B5EF4-FFF2-40B4-BE49-F238E27FC236}">
                <a16:creationId xmlns:a16="http://schemas.microsoft.com/office/drawing/2014/main" id="{CC4F3085-EB87-4E2E-AC01-8EBE263F5804}"/>
              </a:ext>
              <a:ext uri="{C183D7F6-B498-43B3-948B-1728B52AA6E4}">
                <adec:decorative xmlns:adec="http://schemas.microsoft.com/office/drawing/2017/decorative" val="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5400000">
            <a:off x="6001315" y="1204861"/>
            <a:ext cx="2457420" cy="1990862"/>
          </a:xfrm>
          <a:prstGeom prst="rect">
            <a:avLst/>
          </a:prstGeom>
        </p:spPr>
      </p:pic>
      <p:pic>
        <p:nvPicPr>
          <p:cNvPr id="24" name="Picture 23">
            <a:extLst>
              <a:ext uri="{FF2B5EF4-FFF2-40B4-BE49-F238E27FC236}">
                <a16:creationId xmlns:a16="http://schemas.microsoft.com/office/drawing/2014/main" id="{4EFAA1B2-7E08-4F2B-BF8D-CF744D9D3770}"/>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74870" y="967853"/>
            <a:ext cx="1915899" cy="2795088"/>
          </a:xfrm>
          <a:prstGeom prst="rect">
            <a:avLst/>
          </a:prstGeom>
        </p:spPr>
      </p:pic>
      <p:pic>
        <p:nvPicPr>
          <p:cNvPr id="7" name="Picture 6">
            <a:extLst>
              <a:ext uri="{FF2B5EF4-FFF2-40B4-BE49-F238E27FC236}">
                <a16:creationId xmlns:a16="http://schemas.microsoft.com/office/drawing/2014/main" id="{6215F3A6-C0B4-4B57-A373-EFD2E85C2BB8}"/>
              </a:ext>
              <a:ext uri="{C183D7F6-B498-43B3-948B-1728B52AA6E4}">
                <adec:decorative xmlns:adec="http://schemas.microsoft.com/office/drawing/2017/decorative" val="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1770208" y="2417221"/>
            <a:ext cx="1130982" cy="1455281"/>
          </a:xfrm>
          <a:prstGeom prst="rect">
            <a:avLst/>
          </a:prstGeom>
        </p:spPr>
      </p:pic>
      <p:pic>
        <p:nvPicPr>
          <p:cNvPr id="10" name="Picture 9">
            <a:extLst>
              <a:ext uri="{FF2B5EF4-FFF2-40B4-BE49-F238E27FC236}">
                <a16:creationId xmlns:a16="http://schemas.microsoft.com/office/drawing/2014/main" id="{EAAE692D-4562-43F8-B551-C219A1ADCD83}"/>
              </a:ext>
              <a:ext uri="{C183D7F6-B498-43B3-948B-1728B52AA6E4}">
                <adec:decorative xmlns:adec="http://schemas.microsoft.com/office/drawing/2017/decorative" val="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86358" y="921078"/>
            <a:ext cx="1123007" cy="1497342"/>
          </a:xfrm>
          <a:prstGeom prst="rect">
            <a:avLst/>
          </a:prstGeom>
        </p:spPr>
      </p:pic>
      <p:pic>
        <p:nvPicPr>
          <p:cNvPr id="15" name="Picture 14">
            <a:extLst>
              <a:ext uri="{FF2B5EF4-FFF2-40B4-BE49-F238E27FC236}">
                <a16:creationId xmlns:a16="http://schemas.microsoft.com/office/drawing/2014/main" id="{9728E2CF-AED5-4C11-B2CF-57690DAE2A88}"/>
              </a:ext>
              <a:ext uri="{C183D7F6-B498-43B3-948B-1728B52AA6E4}">
                <adec:decorative xmlns:adec="http://schemas.microsoft.com/office/drawing/2017/decorative" val="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489099" y="3277523"/>
            <a:ext cx="2127960" cy="3006254"/>
          </a:xfrm>
          <a:prstGeom prst="rect">
            <a:avLst/>
          </a:prstGeom>
        </p:spPr>
      </p:pic>
      <p:pic>
        <p:nvPicPr>
          <p:cNvPr id="22" name="Picture 21">
            <a:extLst>
              <a:ext uri="{FF2B5EF4-FFF2-40B4-BE49-F238E27FC236}">
                <a16:creationId xmlns:a16="http://schemas.microsoft.com/office/drawing/2014/main" id="{160B9295-81C9-4DBD-B0CF-C8327B713A33}"/>
              </a:ext>
              <a:ext uri="{C183D7F6-B498-43B3-948B-1728B52AA6E4}">
                <adec:decorative xmlns:adec="http://schemas.microsoft.com/office/drawing/2017/decorative" val="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647555" y="957961"/>
            <a:ext cx="1753602" cy="2338135"/>
          </a:xfrm>
          <a:prstGeom prst="rect">
            <a:avLst/>
          </a:prstGeom>
        </p:spPr>
      </p:pic>
      <p:pic>
        <p:nvPicPr>
          <p:cNvPr id="25" name="Picture 24">
            <a:extLst>
              <a:ext uri="{FF2B5EF4-FFF2-40B4-BE49-F238E27FC236}">
                <a16:creationId xmlns:a16="http://schemas.microsoft.com/office/drawing/2014/main" id="{E9DC2375-3C6C-4F2C-844B-CB67611F96D9}"/>
              </a:ext>
              <a:ext uri="{C183D7F6-B498-43B3-948B-1728B52AA6E4}">
                <adec:decorative xmlns:adec="http://schemas.microsoft.com/office/drawing/2017/decorative" val="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909365" y="929251"/>
            <a:ext cx="1800288" cy="2303262"/>
          </a:xfrm>
          <a:prstGeom prst="rect">
            <a:avLst/>
          </a:prstGeom>
        </p:spPr>
      </p:pic>
    </p:spTree>
    <p:extLst>
      <p:ext uri="{BB962C8B-B14F-4D97-AF65-F5344CB8AC3E}">
        <p14:creationId xmlns:p14="http://schemas.microsoft.com/office/powerpoint/2010/main" val="7100059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1234B1-07F2-478A-9F2C-BC069B909AA4}"/>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r>
              <a:rPr lang="en-US" dirty="0"/>
              <a:t>Motion to adjourn</a:t>
            </a:r>
          </a:p>
        </p:txBody>
      </p:sp>
      <p:sp>
        <p:nvSpPr>
          <p:cNvPr id="3" name="Title 2">
            <a:extLst>
              <a:ext uri="{FF2B5EF4-FFF2-40B4-BE49-F238E27FC236}">
                <a16:creationId xmlns:a16="http://schemas.microsoft.com/office/drawing/2014/main" id="{2431D9E5-CD9B-441E-8F2F-B770BD2731DC}"/>
              </a:ext>
            </a:extLst>
          </p:cNvPr>
          <p:cNvSpPr>
            <a:spLocks noGrp="1"/>
          </p:cNvSpPr>
          <p:nvPr>
            <p:ph type="title"/>
          </p:nvPr>
        </p:nvSpPr>
        <p:spPr/>
        <p:txBody>
          <a:bodyPr/>
          <a:lstStyle/>
          <a:p>
            <a:r>
              <a:rPr lang="en-US" dirty="0"/>
              <a:t>Closing Comments/Adjournment</a:t>
            </a:r>
          </a:p>
        </p:txBody>
      </p:sp>
    </p:spTree>
    <p:extLst>
      <p:ext uri="{BB962C8B-B14F-4D97-AF65-F5344CB8AC3E}">
        <p14:creationId xmlns:p14="http://schemas.microsoft.com/office/powerpoint/2010/main" val="42287397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324788" y="3168073"/>
            <a:ext cx="4592495" cy="2354046"/>
          </a:xfrm>
          <a:ln>
            <a:noFill/>
          </a:ln>
        </p:spPr>
        <p:txBody>
          <a:bodyPr/>
          <a:lstStyle/>
          <a:p>
            <a:pPr lvl="1"/>
            <a:r>
              <a:rPr lang="en-US" dirty="0"/>
              <a:t>Bert Moore</a:t>
            </a:r>
            <a:br>
              <a:rPr lang="en-US" dirty="0"/>
            </a:br>
            <a:r>
              <a:rPr lang="en-US" dirty="0"/>
              <a:t>Director</a:t>
            </a:r>
            <a:br>
              <a:rPr lang="en-US" dirty="0"/>
            </a:br>
            <a:r>
              <a:rPr lang="en-US" dirty="0"/>
              <a:t>Special Education &amp; Title Services</a:t>
            </a:r>
            <a:br>
              <a:rPr lang="en-US" dirty="0"/>
            </a:br>
            <a:r>
              <a:rPr lang="en-US" dirty="0"/>
              <a:t>(785) 291-3097</a:t>
            </a:r>
            <a:br>
              <a:rPr lang="en-US" dirty="0"/>
            </a:br>
            <a:r>
              <a:rPr lang="en-US" dirty="0">
                <a:hlinkClick r:id="rId2"/>
              </a:rPr>
              <a:t>bmoore@ksde.org</a:t>
            </a:r>
            <a:r>
              <a:rPr lang="en-US" dirty="0"/>
              <a:t> </a:t>
            </a:r>
          </a:p>
        </p:txBody>
      </p:sp>
      <p:sp>
        <p:nvSpPr>
          <p:cNvPr id="6" name="Content Placeholder 5">
            <a:extLst>
              <a:ext uri="{FF2B5EF4-FFF2-40B4-BE49-F238E27FC236}">
                <a16:creationId xmlns:a16="http://schemas.microsoft.com/office/drawing/2014/main" id="{137B127F-6BA1-48F7-9B2B-4391E65C6A12}"/>
              </a:ext>
            </a:extLst>
          </p:cNvPr>
          <p:cNvSpPr>
            <a:spLocks noGrp="1"/>
          </p:cNvSpPr>
          <p:nvPr>
            <p:ph sz="quarter" idx="14"/>
          </p:nvPr>
        </p:nvSpPr>
        <p:spPr>
          <a:xfrm>
            <a:off x="6369710" y="3168073"/>
            <a:ext cx="4592495" cy="2354046"/>
          </a:xfrm>
          <a:ln>
            <a:noFill/>
          </a:ln>
        </p:spPr>
        <p:txBody>
          <a:bodyPr/>
          <a:lstStyle/>
          <a:p>
            <a:r>
              <a:rPr lang="en-US" dirty="0"/>
              <a:t>Joyce Broils</a:t>
            </a:r>
            <a:br>
              <a:rPr lang="en-US" dirty="0"/>
            </a:br>
            <a:r>
              <a:rPr lang="en-US" dirty="0"/>
              <a:t>Administrative Specialist</a:t>
            </a:r>
            <a:br>
              <a:rPr lang="en-US" dirty="0"/>
            </a:br>
            <a:r>
              <a:rPr lang="en-US" dirty="0"/>
              <a:t>Special Education &amp; Title Services</a:t>
            </a:r>
            <a:br>
              <a:rPr lang="en-US" dirty="0"/>
            </a:br>
            <a:r>
              <a:rPr lang="en-US" dirty="0"/>
              <a:t>(785) 29</a:t>
            </a:r>
            <a:br>
              <a:rPr lang="en-US" dirty="0"/>
            </a:br>
            <a:r>
              <a:rPr lang="en-US" u="sng" dirty="0"/>
              <a:t>jbroils</a:t>
            </a:r>
            <a:r>
              <a:rPr lang="en-US" u="sng" dirty="0">
                <a:hlinkClick r:id="rId3"/>
              </a:rPr>
              <a:t>@ksde.org</a:t>
            </a:r>
            <a:r>
              <a:rPr lang="en-US" u="sng" dirty="0"/>
              <a:t> </a:t>
            </a:r>
          </a:p>
        </p:txBody>
      </p:sp>
    </p:spTree>
    <p:extLst>
      <p:ext uri="{BB962C8B-B14F-4D97-AF65-F5344CB8AC3E}">
        <p14:creationId xmlns:p14="http://schemas.microsoft.com/office/powerpoint/2010/main" val="13347217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5A8443C1-5B41-2263-F7A3-055E8E5161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1" y="0"/>
            <a:ext cx="12184898" cy="6858000"/>
          </a:xfrm>
          <a:prstGeom prst="rect">
            <a:avLst/>
          </a:prstGeom>
        </p:spPr>
      </p:pic>
    </p:spTree>
    <p:extLst>
      <p:ext uri="{BB962C8B-B14F-4D97-AF65-F5344CB8AC3E}">
        <p14:creationId xmlns:p14="http://schemas.microsoft.com/office/powerpoint/2010/main" val="3756074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4D386A-F32E-4F2C-B4C5-8486DB77569B}"/>
              </a:ext>
            </a:extLst>
          </p:cNvPr>
          <p:cNvSpPr>
            <a:spLocks noGrp="1"/>
          </p:cNvSpPr>
          <p:nvPr>
            <p:ph idx="1"/>
          </p:nvPr>
        </p:nvSpPr>
        <p:spPr/>
        <p:txBody>
          <a:bodyPr/>
          <a:lstStyle/>
          <a:p>
            <a:endParaRPr lang="en-US" dirty="0"/>
          </a:p>
          <a:p>
            <a:endParaRPr lang="en-US" dirty="0"/>
          </a:p>
          <a:p>
            <a:r>
              <a:rPr lang="en-US" dirty="0"/>
              <a:t>Agenda for today, January 24, 2024</a:t>
            </a:r>
          </a:p>
          <a:p>
            <a:r>
              <a:rPr lang="en-US" dirty="0"/>
              <a:t>Minutes (November 30, 2023)</a:t>
            </a:r>
          </a:p>
          <a:p>
            <a:pPr marL="0" indent="0">
              <a:buNone/>
            </a:pPr>
            <a:endParaRPr lang="en-US" dirty="0"/>
          </a:p>
          <a:p>
            <a:pPr marL="0" indent="0">
              <a:buNone/>
            </a:pPr>
            <a:endParaRPr lang="en-US" dirty="0"/>
          </a:p>
          <a:p>
            <a:endParaRPr lang="en-US" dirty="0"/>
          </a:p>
          <a:p>
            <a:endParaRPr lang="en-US" dirty="0"/>
          </a:p>
        </p:txBody>
      </p:sp>
      <p:sp>
        <p:nvSpPr>
          <p:cNvPr id="3" name="Title 2">
            <a:extLst>
              <a:ext uri="{FF2B5EF4-FFF2-40B4-BE49-F238E27FC236}">
                <a16:creationId xmlns:a16="http://schemas.microsoft.com/office/drawing/2014/main" id="{ACFC1428-2984-414A-9177-ACE081AF0C1D}"/>
              </a:ext>
            </a:extLst>
          </p:cNvPr>
          <p:cNvSpPr>
            <a:spLocks noGrp="1"/>
          </p:cNvSpPr>
          <p:nvPr>
            <p:ph type="title"/>
          </p:nvPr>
        </p:nvSpPr>
        <p:spPr/>
        <p:txBody>
          <a:bodyPr/>
          <a:lstStyle/>
          <a:p>
            <a:r>
              <a:rPr lang="en-US" dirty="0"/>
              <a:t>Approvals	</a:t>
            </a:r>
          </a:p>
        </p:txBody>
      </p:sp>
    </p:spTree>
    <p:extLst>
      <p:ext uri="{BB962C8B-B14F-4D97-AF65-F5344CB8AC3E}">
        <p14:creationId xmlns:p14="http://schemas.microsoft.com/office/powerpoint/2010/main" val="1028060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6FC32E-2E39-4025-BD08-F8548768D215}"/>
              </a:ext>
            </a:extLst>
          </p:cNvPr>
          <p:cNvSpPr>
            <a:spLocks noGrp="1"/>
          </p:cNvSpPr>
          <p:nvPr>
            <p:ph idx="1"/>
          </p:nvPr>
        </p:nvSpPr>
        <p:spPr>
          <a:xfrm>
            <a:off x="838200" y="1558834"/>
            <a:ext cx="10515599" cy="4618129"/>
          </a:xfrm>
        </p:spPr>
        <p:txBody>
          <a:bodyPr lIns="91440">
            <a:normAutofit fontScale="92500" lnSpcReduction="10000"/>
          </a:bodyPr>
          <a:lstStyle/>
          <a:p>
            <a:pPr lvl="0"/>
            <a:r>
              <a:rPr lang="en-US" dirty="0"/>
              <a:t>Guidelines for Testimony</a:t>
            </a:r>
            <a:endParaRPr lang="en-US" sz="1400" dirty="0"/>
          </a:p>
          <a:p>
            <a:pPr lvl="1"/>
            <a:r>
              <a:rPr lang="en-US" dirty="0"/>
              <a:t>Prior to start of the SEAC meeting, be sure to email Joyce Broils, </a:t>
            </a:r>
            <a:r>
              <a:rPr lang="en-US" u="sng" dirty="0">
                <a:solidFill>
                  <a:srgbClr val="12284C"/>
                </a:solidFill>
              </a:rPr>
              <a:t>jbroils</a:t>
            </a:r>
            <a:r>
              <a:rPr lang="en-US" dirty="0">
                <a:solidFill>
                  <a:srgbClr val="12284C"/>
                </a:solidFill>
                <a:hlinkClick r:id="rId2">
                  <a:extLst>
                    <a:ext uri="{A12FA001-AC4F-418D-AE19-62706E023703}">
                      <ahyp:hlinkClr xmlns:ahyp="http://schemas.microsoft.com/office/drawing/2018/hyperlinkcolor" val="tx"/>
                    </a:ext>
                  </a:extLst>
                </a:hlinkClick>
              </a:rPr>
              <a:t>@ksde.org</a:t>
            </a:r>
            <a:r>
              <a:rPr lang="en-US" dirty="0">
                <a:solidFill>
                  <a:srgbClr val="12284C"/>
                </a:solidFill>
              </a:rPr>
              <a:t> </a:t>
            </a:r>
            <a:r>
              <a:rPr lang="en-US" dirty="0"/>
              <a:t>expressing desire to speak during public comment.</a:t>
            </a:r>
            <a:endParaRPr lang="en-US" sz="1400" dirty="0"/>
          </a:p>
          <a:p>
            <a:pPr lvl="1"/>
            <a:r>
              <a:rPr lang="en-US" dirty="0"/>
              <a:t>All comments will be taken under advisement by the council.</a:t>
            </a:r>
            <a:endParaRPr lang="en-US" sz="1400" dirty="0"/>
          </a:p>
          <a:p>
            <a:pPr lvl="1"/>
            <a:r>
              <a:rPr lang="en-US" dirty="0"/>
              <a:t>Any response from the Council to public comments will come at a later date.</a:t>
            </a:r>
            <a:endParaRPr lang="en-US" sz="1400" dirty="0"/>
          </a:p>
          <a:p>
            <a:pPr lvl="0"/>
            <a:r>
              <a:rPr lang="en-US" dirty="0"/>
              <a:t>Verbal Public Comment </a:t>
            </a:r>
            <a:endParaRPr lang="en-US" sz="1400" dirty="0"/>
          </a:p>
          <a:p>
            <a:pPr lvl="1"/>
            <a:r>
              <a:rPr lang="en-US" dirty="0"/>
              <a:t>Verbal comments are limited to three minutes.</a:t>
            </a:r>
            <a:endParaRPr lang="en-US" sz="1400" dirty="0"/>
          </a:p>
          <a:p>
            <a:pPr lvl="1"/>
            <a:r>
              <a:rPr lang="en-US" dirty="0"/>
              <a:t>Cue will be given one minute before time expires.</a:t>
            </a:r>
            <a:endParaRPr lang="en-US" sz="1400" dirty="0"/>
          </a:p>
          <a:p>
            <a:pPr lvl="0"/>
            <a:r>
              <a:rPr lang="en-US" dirty="0"/>
              <a:t>Written Testimony</a:t>
            </a:r>
            <a:endParaRPr lang="en-US" sz="1400" dirty="0"/>
          </a:p>
          <a:p>
            <a:pPr lvl="1"/>
            <a:r>
              <a:rPr lang="en-US" dirty="0"/>
              <a:t>Written input must include the name, address and county of residence of the person submitting comment.</a:t>
            </a:r>
            <a:endParaRPr lang="en-US" sz="1400" dirty="0"/>
          </a:p>
          <a:p>
            <a:pPr lvl="1"/>
            <a:r>
              <a:rPr lang="en-US" dirty="0"/>
              <a:t>Written comments can be submitted via email, mail, or fax to the secretary of the SEAC.</a:t>
            </a:r>
            <a:endParaRPr lang="en-US" sz="1400" dirty="0"/>
          </a:p>
        </p:txBody>
      </p:sp>
      <p:sp>
        <p:nvSpPr>
          <p:cNvPr id="3" name="Title 2">
            <a:extLst>
              <a:ext uri="{FF2B5EF4-FFF2-40B4-BE49-F238E27FC236}">
                <a16:creationId xmlns:a16="http://schemas.microsoft.com/office/drawing/2014/main" id="{8A2FFB16-F794-475A-BDE2-F5DF34B01AD2}"/>
              </a:ext>
            </a:extLst>
          </p:cNvPr>
          <p:cNvSpPr>
            <a:spLocks noGrp="1"/>
          </p:cNvSpPr>
          <p:nvPr>
            <p:ph type="title"/>
          </p:nvPr>
        </p:nvSpPr>
        <p:spPr>
          <a:xfrm>
            <a:off x="838200" y="365126"/>
            <a:ext cx="10515600" cy="1089206"/>
          </a:xfrm>
        </p:spPr>
        <p:txBody>
          <a:bodyPr/>
          <a:lstStyle/>
          <a:p>
            <a:r>
              <a:rPr lang="en-US" dirty="0"/>
              <a:t>Public Comment</a:t>
            </a:r>
          </a:p>
        </p:txBody>
      </p:sp>
    </p:spTree>
    <p:extLst>
      <p:ext uri="{BB962C8B-B14F-4D97-AF65-F5344CB8AC3E}">
        <p14:creationId xmlns:p14="http://schemas.microsoft.com/office/powerpoint/2010/main" val="1704187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9353048" cy="2713228"/>
          </a:xfrm>
        </p:spPr>
        <p:txBody>
          <a:bodyPr>
            <a:normAutofit/>
          </a:bodyPr>
          <a:lstStyle/>
          <a:p>
            <a:r>
              <a:rPr lang="en-US" dirty="0"/>
              <a:t>SICC/SEAC Collaboration Recap</a:t>
            </a:r>
          </a:p>
        </p:txBody>
      </p:sp>
      <p:sp>
        <p:nvSpPr>
          <p:cNvPr id="3" name="Text Placeholder 2">
            <a:extLst>
              <a:ext uri="{FF2B5EF4-FFF2-40B4-BE49-F238E27FC236}">
                <a16:creationId xmlns:a16="http://schemas.microsoft.com/office/drawing/2014/main" id="{03266BFB-55E9-4E85-ADB5-56AC058643B7}"/>
              </a:ext>
            </a:extLst>
          </p:cNvPr>
          <p:cNvSpPr>
            <a:spLocks noGrp="1"/>
          </p:cNvSpPr>
          <p:nvPr>
            <p:ph type="body" idx="1"/>
          </p:nvPr>
        </p:nvSpPr>
        <p:spPr/>
        <p:txBody>
          <a:bodyPr>
            <a:normAutofit/>
          </a:bodyPr>
          <a:lstStyle/>
          <a:p>
            <a:r>
              <a:rPr lang="en-US" dirty="0"/>
              <a:t>Marvin Miller</a:t>
            </a:r>
          </a:p>
          <a:p>
            <a:r>
              <a:rPr lang="en-US" dirty="0"/>
              <a:t>Bert Moore</a:t>
            </a:r>
          </a:p>
        </p:txBody>
      </p:sp>
    </p:spTree>
    <p:extLst>
      <p:ext uri="{BB962C8B-B14F-4D97-AF65-F5344CB8AC3E}">
        <p14:creationId xmlns:p14="http://schemas.microsoft.com/office/powerpoint/2010/main" val="1942359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9353048" cy="2713228"/>
          </a:xfrm>
        </p:spPr>
        <p:txBody>
          <a:bodyPr>
            <a:normAutofit/>
          </a:bodyPr>
          <a:lstStyle/>
          <a:p>
            <a:r>
              <a:rPr lang="en-US" dirty="0"/>
              <a:t>SPP/APR</a:t>
            </a:r>
          </a:p>
        </p:txBody>
      </p:sp>
      <p:sp>
        <p:nvSpPr>
          <p:cNvPr id="3" name="Text Placeholder 2">
            <a:extLst>
              <a:ext uri="{FF2B5EF4-FFF2-40B4-BE49-F238E27FC236}">
                <a16:creationId xmlns:a16="http://schemas.microsoft.com/office/drawing/2014/main" id="{03266BFB-55E9-4E85-ADB5-56AC058643B7}"/>
              </a:ext>
            </a:extLst>
          </p:cNvPr>
          <p:cNvSpPr>
            <a:spLocks noGrp="1"/>
          </p:cNvSpPr>
          <p:nvPr>
            <p:ph type="body" idx="1"/>
          </p:nvPr>
        </p:nvSpPr>
        <p:spPr/>
        <p:txBody>
          <a:bodyPr>
            <a:normAutofit/>
          </a:bodyPr>
          <a:lstStyle/>
          <a:p>
            <a:r>
              <a:rPr lang="en-US" dirty="0"/>
              <a:t>Brian Dempsey</a:t>
            </a:r>
          </a:p>
        </p:txBody>
      </p:sp>
    </p:spTree>
    <p:extLst>
      <p:ext uri="{BB962C8B-B14F-4D97-AF65-F5344CB8AC3E}">
        <p14:creationId xmlns:p14="http://schemas.microsoft.com/office/powerpoint/2010/main" val="3343442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9353048" cy="2713228"/>
          </a:xfrm>
        </p:spPr>
        <p:txBody>
          <a:bodyPr>
            <a:normAutofit/>
          </a:bodyPr>
          <a:lstStyle/>
          <a:p>
            <a:r>
              <a:rPr lang="en-US" dirty="0"/>
              <a:t>Open Borders</a:t>
            </a:r>
          </a:p>
        </p:txBody>
      </p:sp>
      <p:sp>
        <p:nvSpPr>
          <p:cNvPr id="3" name="Text Placeholder 2">
            <a:extLst>
              <a:ext uri="{FF2B5EF4-FFF2-40B4-BE49-F238E27FC236}">
                <a16:creationId xmlns:a16="http://schemas.microsoft.com/office/drawing/2014/main" id="{03266BFB-55E9-4E85-ADB5-56AC058643B7}"/>
              </a:ext>
            </a:extLst>
          </p:cNvPr>
          <p:cNvSpPr>
            <a:spLocks noGrp="1"/>
          </p:cNvSpPr>
          <p:nvPr>
            <p:ph type="body" idx="1"/>
          </p:nvPr>
        </p:nvSpPr>
        <p:spPr/>
        <p:txBody>
          <a:bodyPr>
            <a:normAutofit/>
          </a:bodyPr>
          <a:lstStyle/>
          <a:p>
            <a:r>
              <a:rPr lang="en-US" dirty="0"/>
              <a:t>Brian Dempsey</a:t>
            </a:r>
          </a:p>
          <a:p>
            <a:r>
              <a:rPr lang="en-US" dirty="0"/>
              <a:t>Bert Moore</a:t>
            </a:r>
          </a:p>
        </p:txBody>
      </p:sp>
    </p:spTree>
    <p:extLst>
      <p:ext uri="{BB962C8B-B14F-4D97-AF65-F5344CB8AC3E}">
        <p14:creationId xmlns:p14="http://schemas.microsoft.com/office/powerpoint/2010/main" val="15859980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ew - Kansas Education Case Template Grid 16:9 - 13720">
  <a:themeElements>
    <a:clrScheme name="Custom 1">
      <a:dk1>
        <a:srgbClr val="12284C"/>
      </a:dk1>
      <a:lt1>
        <a:srgbClr val="FFFFFF"/>
      </a:lt1>
      <a:dk2>
        <a:srgbClr val="12284C"/>
      </a:dk2>
      <a:lt2>
        <a:srgbClr val="F2F2F2"/>
      </a:lt2>
      <a:accent1>
        <a:srgbClr val="07111F"/>
      </a:accent1>
      <a:accent2>
        <a:srgbClr val="0E213E"/>
      </a:accent2>
      <a:accent3>
        <a:srgbClr val="F9A11B"/>
      </a:accent3>
      <a:accent4>
        <a:srgbClr val="2A5DB0"/>
      </a:accent4>
      <a:accent5>
        <a:srgbClr val="9A9A9A"/>
      </a:accent5>
      <a:accent6>
        <a:srgbClr val="01B096"/>
      </a:accent6>
      <a:hlink>
        <a:srgbClr val="3E9C88"/>
      </a:hlink>
      <a:folHlink>
        <a:srgbClr val="8FD2C4"/>
      </a:folHlink>
    </a:clrScheme>
    <a:fontScheme name="Custom 3">
      <a:majorFont>
        <a:latin typeface="Open Sans"/>
        <a:ea typeface=""/>
        <a:cs typeface=""/>
      </a:majorFont>
      <a:minorFont>
        <a:latin typeface="Open San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2284C"/>
        </a:solidFill>
        <a:ln w="9525" cap="rnd" cmpd="sng" algn="ctr">
          <a:solidFill>
            <a:srgbClr val="12284C"/>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3.xml><?xml version="1.0" encoding="utf-8"?>
<a:theme xmlns:a="http://schemas.openxmlformats.org/drawingml/2006/main" name="1_Custom Design">
  <a:themeElements>
    <a:clrScheme name="KSDE">
      <a:dk1>
        <a:srgbClr val="12284C"/>
      </a:dk1>
      <a:lt1>
        <a:sysClr val="window" lastClr="FFFFFF"/>
      </a:lt1>
      <a:dk2>
        <a:srgbClr val="12284C"/>
      </a:dk2>
      <a:lt2>
        <a:srgbClr val="FFFFFF"/>
      </a:lt2>
      <a:accent1>
        <a:srgbClr val="005587"/>
      </a:accent1>
      <a:accent2>
        <a:srgbClr val="00B796"/>
      </a:accent2>
      <a:accent3>
        <a:srgbClr val="FFA400"/>
      </a:accent3>
      <a:accent4>
        <a:srgbClr val="B7312C"/>
      </a:accent4>
      <a:accent5>
        <a:srgbClr val="D50032"/>
      </a:accent5>
      <a:accent6>
        <a:srgbClr val="53565A"/>
      </a:accent6>
      <a:hlink>
        <a:srgbClr val="005587"/>
      </a:hlink>
      <a:folHlink>
        <a:srgbClr val="B7312C"/>
      </a:folHlink>
    </a:clrScheme>
    <a:fontScheme name="KSDE Branding">
      <a:majorFont>
        <a:latin typeface="Open Sans Semi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ite Template" id="{3F6FE892-DA12-4C81-AA5A-446CD67FAB0A}" vid="{65E85907-513D-47EC-BC1E-D81300383C2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12284C"/>
    </a:dk1>
    <a:lt1>
      <a:srgbClr val="FFFFFF"/>
    </a:lt1>
    <a:dk2>
      <a:srgbClr val="12284C"/>
    </a:dk2>
    <a:lt2>
      <a:srgbClr val="F2F2F2"/>
    </a:lt2>
    <a:accent1>
      <a:srgbClr val="07111F"/>
    </a:accent1>
    <a:accent2>
      <a:srgbClr val="0E213E"/>
    </a:accent2>
    <a:accent3>
      <a:srgbClr val="F9A11B"/>
    </a:accent3>
    <a:accent4>
      <a:srgbClr val="2A5DB0"/>
    </a:accent4>
    <a:accent5>
      <a:srgbClr val="9A9A9A"/>
    </a:accent5>
    <a:accent6>
      <a:srgbClr val="01B096"/>
    </a:accent6>
    <a:hlink>
      <a:srgbClr val="3E9C88"/>
    </a:hlink>
    <a:folHlink>
      <a:srgbClr val="8FD2C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03782e99ea337d9c03786a540780c58d">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b35b21a765e947f079320b3ea7b9868f"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45BADF-2F2F-4D81-ACB9-DB6A1A4D4889}">
  <ds:schemaRefs>
    <ds:schemaRef ds:uri="http://schemas.microsoft.com/sharepoint/v3/contenttype/forms"/>
  </ds:schemaRefs>
</ds:datastoreItem>
</file>

<file path=customXml/itemProps2.xml><?xml version="1.0" encoding="utf-8"?>
<ds:datastoreItem xmlns:ds="http://schemas.openxmlformats.org/officeDocument/2006/customXml" ds:itemID="{41989B36-3905-4D71-9AD1-EDCFAD04EC31}">
  <ds:schemaRefs>
    <ds:schemaRef ds:uri="http://schemas.microsoft.com/office/2006/documentManagement/types"/>
    <ds:schemaRef ds:uri="http://purl.org/dc/dcmitype/"/>
    <ds:schemaRef ds:uri="http://schemas.openxmlformats.org/package/2006/metadata/core-properties"/>
    <ds:schemaRef ds:uri="6c663d95-8238-4b2d-b922-a74f82e5df6f"/>
    <ds:schemaRef ds:uri="http://purl.org/dc/terms/"/>
    <ds:schemaRef ds:uri="http://www.w3.org/XML/1998/namespace"/>
    <ds:schemaRef ds:uri="d5501a87-0b31-43b9-bb13-8dd2b743a206"/>
    <ds:schemaRef ds:uri="http://schemas.microsoft.com/office/infopath/2007/PartnerControl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41F5BFCA-A647-4DE5-B38D-51814DA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6603</TotalTime>
  <Words>755</Words>
  <Application>Microsoft Office PowerPoint</Application>
  <PresentationFormat>Widescreen</PresentationFormat>
  <Paragraphs>147</Paragraphs>
  <Slides>49</Slides>
  <Notes>14</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49</vt:i4>
      </vt:variant>
    </vt:vector>
  </HeadingPairs>
  <TitlesOfParts>
    <vt:vector size="61" baseType="lpstr">
      <vt:lpstr>Calibri</vt:lpstr>
      <vt:lpstr>Trebuchet MS</vt:lpstr>
      <vt:lpstr>Open Sans</vt:lpstr>
      <vt:lpstr>Open Sans Light</vt:lpstr>
      <vt:lpstr>Symbol</vt:lpstr>
      <vt:lpstr>Open Sans Semibold</vt:lpstr>
      <vt:lpstr>Arial</vt:lpstr>
      <vt:lpstr>Open Sans Semibold</vt:lpstr>
      <vt:lpstr>Custom Design</vt:lpstr>
      <vt:lpstr>New - Kansas Education Case Template Grid 16:9 - 13720</vt:lpstr>
      <vt:lpstr>1_Custom Design</vt:lpstr>
      <vt:lpstr>think-cell Slide</vt:lpstr>
      <vt:lpstr>Welcome to the Special Education Advisory Council Meeting</vt:lpstr>
      <vt:lpstr>How to pin the Interpreters Video</vt:lpstr>
      <vt:lpstr>Special Education Advisory Council</vt:lpstr>
      <vt:lpstr>Call to Order</vt:lpstr>
      <vt:lpstr>Approvals </vt:lpstr>
      <vt:lpstr>Public Comment</vt:lpstr>
      <vt:lpstr>SICC/SEAC Collaboration Recap</vt:lpstr>
      <vt:lpstr>SPP/APR</vt:lpstr>
      <vt:lpstr>Open Borders</vt:lpstr>
      <vt:lpstr>Lunch</vt:lpstr>
      <vt:lpstr>Special Education and Virtual Schools</vt:lpstr>
      <vt:lpstr>Statewide IEP</vt:lpstr>
      <vt:lpstr>SEAC Annual Report for 2022-2023</vt:lpstr>
      <vt:lpstr>Emergency Safety Interventions Report</vt:lpstr>
      <vt:lpstr>SEAC School Year 2022-23 ESI Data</vt:lpstr>
      <vt:lpstr>Most recent update- May 2023</vt:lpstr>
      <vt:lpstr>Define ESI</vt:lpstr>
      <vt:lpstr>Restraint data</vt:lpstr>
      <vt:lpstr>Seclusion Data</vt:lpstr>
      <vt:lpstr>Seclusion and Restraint Reports- with an IEP or 504</vt:lpstr>
      <vt:lpstr>Seclusion and Restraints-  Non-Identified and total overall</vt:lpstr>
      <vt:lpstr>Students who had a Behavior  Intervention Plan</vt:lpstr>
      <vt:lpstr>Maximums</vt:lpstr>
      <vt:lpstr>By Ethnicity</vt:lpstr>
      <vt:lpstr>By Ethnicity</vt:lpstr>
      <vt:lpstr>By Ethnicity</vt:lpstr>
      <vt:lpstr>By Ethnicity</vt:lpstr>
      <vt:lpstr>By Gender with an IEP</vt:lpstr>
      <vt:lpstr>By Gender with 504</vt:lpstr>
      <vt:lpstr>Gender with out IEP or 504</vt:lpstr>
      <vt:lpstr>Totals Overall by Gender</vt:lpstr>
      <vt:lpstr>Based on Free/Reduced lunch and IEP</vt:lpstr>
      <vt:lpstr>Free/Reduced lunch and 504</vt:lpstr>
      <vt:lpstr>Free/Reduced lunch without IEP or 504</vt:lpstr>
      <vt:lpstr>Totals for Free/Reduced</vt:lpstr>
      <vt:lpstr>By Age</vt:lpstr>
      <vt:lpstr>Let’s explore the updated documents  https://www.ksde.org/Agency/Division-of-Learning-Services/Special-Education-and-Title-Services/KIAS-Kansas-Integrated-Accountability-System/Emergency-Safety-Interventions-ESI </vt:lpstr>
      <vt:lpstr>Additional Resources  https://www.ksde.org/Agency/Division-of-Learning-Services/Special-Education-and-Title-Services/KIAS-Kansas-Integrated-Accountability-System/Emergency-Safety-Interventions-ESI</vt:lpstr>
      <vt:lpstr>PowerPoint Presentation</vt:lpstr>
      <vt:lpstr>Break</vt:lpstr>
      <vt:lpstr>SEAC Member Reports</vt:lpstr>
      <vt:lpstr>Ex-Officio Member Reports</vt:lpstr>
      <vt:lpstr>Ex-Officio Member Reports</vt:lpstr>
      <vt:lpstr>Items for April SEAC Agenda</vt:lpstr>
      <vt:lpstr>Last Meeting of 2023-2024</vt:lpstr>
      <vt:lpstr>Keep The Main Thing The Main Thing</vt:lpstr>
      <vt:lpstr>Closing Comments/Adjournment</vt:lpstr>
      <vt:lpstr>PowerPoint Presentation</vt:lpstr>
      <vt:lpstr>PowerPoint Presentation</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 Manville</dc:creator>
  <cp:lastModifiedBy>Joyce Broils</cp:lastModifiedBy>
  <cp:revision>223</cp:revision>
  <cp:lastPrinted>2020-01-09T15:38:24Z</cp:lastPrinted>
  <dcterms:created xsi:type="dcterms:W3CDTF">2017-11-21T21:33:09Z</dcterms:created>
  <dcterms:modified xsi:type="dcterms:W3CDTF">2024-01-21T22:33:58Z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