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EEEE"/>
    <a:srgbClr val="01577A"/>
    <a:srgbClr val="FBB53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0AA65-B5BD-475A-B551-DE590EAD5A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224BD15-63DA-4703-8C05-308765F595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0E9C93-7132-4F92-8865-A6CF74132A05}"/>
              </a:ext>
            </a:extLst>
          </p:cNvPr>
          <p:cNvSpPr>
            <a:spLocks noGrp="1"/>
          </p:cNvSpPr>
          <p:nvPr>
            <p:ph type="dt" sz="half" idx="10"/>
          </p:nvPr>
        </p:nvSpPr>
        <p:spPr/>
        <p:txBody>
          <a:bodyPr/>
          <a:lstStyle/>
          <a:p>
            <a:fld id="{E538598C-F6BA-4FB3-A1F9-3797C235483A}" type="datetimeFigureOut">
              <a:rPr lang="en-US" smtClean="0"/>
              <a:t>1/24/2024</a:t>
            </a:fld>
            <a:endParaRPr lang="en-US"/>
          </a:p>
        </p:txBody>
      </p:sp>
      <p:sp>
        <p:nvSpPr>
          <p:cNvPr id="5" name="Footer Placeholder 4">
            <a:extLst>
              <a:ext uri="{FF2B5EF4-FFF2-40B4-BE49-F238E27FC236}">
                <a16:creationId xmlns:a16="http://schemas.microsoft.com/office/drawing/2014/main" id="{B1E1B91B-FEC7-4330-B225-F2FA235C39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123777-8D23-40D1-85A2-E92EF1519BDA}"/>
              </a:ext>
            </a:extLst>
          </p:cNvPr>
          <p:cNvSpPr>
            <a:spLocks noGrp="1"/>
          </p:cNvSpPr>
          <p:nvPr>
            <p:ph type="sldNum" sz="quarter" idx="12"/>
          </p:nvPr>
        </p:nvSpPr>
        <p:spPr/>
        <p:txBody>
          <a:bodyPr/>
          <a:lstStyle/>
          <a:p>
            <a:fld id="{265EA8C9-79BB-4747-B1F5-E0AF3406D273}" type="slidenum">
              <a:rPr lang="en-US" smtClean="0"/>
              <a:t>‹#›</a:t>
            </a:fld>
            <a:endParaRPr lang="en-US"/>
          </a:p>
        </p:txBody>
      </p:sp>
    </p:spTree>
    <p:extLst>
      <p:ext uri="{BB962C8B-B14F-4D97-AF65-F5344CB8AC3E}">
        <p14:creationId xmlns:p14="http://schemas.microsoft.com/office/powerpoint/2010/main" val="571918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09BF1-32FB-4472-902E-AF0EAEE49E5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C9DEDC-164A-4EA1-9F2D-C464CA0A74E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0D8ACB-E2D2-404E-9CEE-5E917F7F812D}"/>
              </a:ext>
            </a:extLst>
          </p:cNvPr>
          <p:cNvSpPr>
            <a:spLocks noGrp="1"/>
          </p:cNvSpPr>
          <p:nvPr>
            <p:ph type="dt" sz="half" idx="10"/>
          </p:nvPr>
        </p:nvSpPr>
        <p:spPr/>
        <p:txBody>
          <a:bodyPr/>
          <a:lstStyle/>
          <a:p>
            <a:fld id="{E538598C-F6BA-4FB3-A1F9-3797C235483A}" type="datetimeFigureOut">
              <a:rPr lang="en-US" smtClean="0"/>
              <a:t>1/24/2024</a:t>
            </a:fld>
            <a:endParaRPr lang="en-US"/>
          </a:p>
        </p:txBody>
      </p:sp>
      <p:sp>
        <p:nvSpPr>
          <p:cNvPr id="5" name="Footer Placeholder 4">
            <a:extLst>
              <a:ext uri="{FF2B5EF4-FFF2-40B4-BE49-F238E27FC236}">
                <a16:creationId xmlns:a16="http://schemas.microsoft.com/office/drawing/2014/main" id="{8F67B2CD-7403-49AD-81A5-5B54BB4690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39B650-BDDB-4B95-B259-6F707A09A052}"/>
              </a:ext>
            </a:extLst>
          </p:cNvPr>
          <p:cNvSpPr>
            <a:spLocks noGrp="1"/>
          </p:cNvSpPr>
          <p:nvPr>
            <p:ph type="sldNum" sz="quarter" idx="12"/>
          </p:nvPr>
        </p:nvSpPr>
        <p:spPr/>
        <p:txBody>
          <a:bodyPr/>
          <a:lstStyle/>
          <a:p>
            <a:fld id="{265EA8C9-79BB-4747-B1F5-E0AF3406D273}" type="slidenum">
              <a:rPr lang="en-US" smtClean="0"/>
              <a:t>‹#›</a:t>
            </a:fld>
            <a:endParaRPr lang="en-US"/>
          </a:p>
        </p:txBody>
      </p:sp>
    </p:spTree>
    <p:extLst>
      <p:ext uri="{BB962C8B-B14F-4D97-AF65-F5344CB8AC3E}">
        <p14:creationId xmlns:p14="http://schemas.microsoft.com/office/powerpoint/2010/main" val="148688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4760BD-4581-480C-9EDB-527F43D2E7B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73600CB-98B8-4E16-B401-875F6FB56AB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3209C3-2224-4D08-AC70-572D8F530030}"/>
              </a:ext>
            </a:extLst>
          </p:cNvPr>
          <p:cNvSpPr>
            <a:spLocks noGrp="1"/>
          </p:cNvSpPr>
          <p:nvPr>
            <p:ph type="dt" sz="half" idx="10"/>
          </p:nvPr>
        </p:nvSpPr>
        <p:spPr/>
        <p:txBody>
          <a:bodyPr/>
          <a:lstStyle/>
          <a:p>
            <a:fld id="{E538598C-F6BA-4FB3-A1F9-3797C235483A}" type="datetimeFigureOut">
              <a:rPr lang="en-US" smtClean="0"/>
              <a:t>1/24/2024</a:t>
            </a:fld>
            <a:endParaRPr lang="en-US"/>
          </a:p>
        </p:txBody>
      </p:sp>
      <p:sp>
        <p:nvSpPr>
          <p:cNvPr id="5" name="Footer Placeholder 4">
            <a:extLst>
              <a:ext uri="{FF2B5EF4-FFF2-40B4-BE49-F238E27FC236}">
                <a16:creationId xmlns:a16="http://schemas.microsoft.com/office/drawing/2014/main" id="{5B9F255A-C3B8-43F8-9635-329D98D99D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F963DF-700D-404E-B765-CB885714ECF0}"/>
              </a:ext>
            </a:extLst>
          </p:cNvPr>
          <p:cNvSpPr>
            <a:spLocks noGrp="1"/>
          </p:cNvSpPr>
          <p:nvPr>
            <p:ph type="sldNum" sz="quarter" idx="12"/>
          </p:nvPr>
        </p:nvSpPr>
        <p:spPr/>
        <p:txBody>
          <a:bodyPr/>
          <a:lstStyle/>
          <a:p>
            <a:fld id="{265EA8C9-79BB-4747-B1F5-E0AF3406D273}" type="slidenum">
              <a:rPr lang="en-US" smtClean="0"/>
              <a:t>‹#›</a:t>
            </a:fld>
            <a:endParaRPr lang="en-US"/>
          </a:p>
        </p:txBody>
      </p:sp>
    </p:spTree>
    <p:extLst>
      <p:ext uri="{BB962C8B-B14F-4D97-AF65-F5344CB8AC3E}">
        <p14:creationId xmlns:p14="http://schemas.microsoft.com/office/powerpoint/2010/main" val="3700695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90E1F-64CC-40F8-B688-161E248264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61B5B7-5D0F-49D5-928A-509C2633B3B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24BCAA-5E7D-4F57-B299-FAFAB5115D83}"/>
              </a:ext>
            </a:extLst>
          </p:cNvPr>
          <p:cNvSpPr>
            <a:spLocks noGrp="1"/>
          </p:cNvSpPr>
          <p:nvPr>
            <p:ph type="dt" sz="half" idx="10"/>
          </p:nvPr>
        </p:nvSpPr>
        <p:spPr/>
        <p:txBody>
          <a:bodyPr/>
          <a:lstStyle/>
          <a:p>
            <a:fld id="{E538598C-F6BA-4FB3-A1F9-3797C235483A}" type="datetimeFigureOut">
              <a:rPr lang="en-US" smtClean="0"/>
              <a:t>1/24/2024</a:t>
            </a:fld>
            <a:endParaRPr lang="en-US"/>
          </a:p>
        </p:txBody>
      </p:sp>
      <p:sp>
        <p:nvSpPr>
          <p:cNvPr id="5" name="Footer Placeholder 4">
            <a:extLst>
              <a:ext uri="{FF2B5EF4-FFF2-40B4-BE49-F238E27FC236}">
                <a16:creationId xmlns:a16="http://schemas.microsoft.com/office/drawing/2014/main" id="{93B6FD21-3D61-4277-A901-6251254F2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0C7104-160E-482A-82DA-D6F71061DC1F}"/>
              </a:ext>
            </a:extLst>
          </p:cNvPr>
          <p:cNvSpPr>
            <a:spLocks noGrp="1"/>
          </p:cNvSpPr>
          <p:nvPr>
            <p:ph type="sldNum" sz="quarter" idx="12"/>
          </p:nvPr>
        </p:nvSpPr>
        <p:spPr/>
        <p:txBody>
          <a:bodyPr/>
          <a:lstStyle/>
          <a:p>
            <a:fld id="{265EA8C9-79BB-4747-B1F5-E0AF3406D273}" type="slidenum">
              <a:rPr lang="en-US" smtClean="0"/>
              <a:t>‹#›</a:t>
            </a:fld>
            <a:endParaRPr lang="en-US"/>
          </a:p>
        </p:txBody>
      </p:sp>
    </p:spTree>
    <p:extLst>
      <p:ext uri="{BB962C8B-B14F-4D97-AF65-F5344CB8AC3E}">
        <p14:creationId xmlns:p14="http://schemas.microsoft.com/office/powerpoint/2010/main" val="527975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FB697-8933-4309-B9C0-42225AE0B6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09050D3-07DE-4E12-B3F5-C19FD05CFC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1F92F5E-A6BB-4A63-B53F-B6D38A5E8088}"/>
              </a:ext>
            </a:extLst>
          </p:cNvPr>
          <p:cNvSpPr>
            <a:spLocks noGrp="1"/>
          </p:cNvSpPr>
          <p:nvPr>
            <p:ph type="dt" sz="half" idx="10"/>
          </p:nvPr>
        </p:nvSpPr>
        <p:spPr/>
        <p:txBody>
          <a:bodyPr/>
          <a:lstStyle/>
          <a:p>
            <a:fld id="{E538598C-F6BA-4FB3-A1F9-3797C235483A}" type="datetimeFigureOut">
              <a:rPr lang="en-US" smtClean="0"/>
              <a:t>1/24/2024</a:t>
            </a:fld>
            <a:endParaRPr lang="en-US"/>
          </a:p>
        </p:txBody>
      </p:sp>
      <p:sp>
        <p:nvSpPr>
          <p:cNvPr id="5" name="Footer Placeholder 4">
            <a:extLst>
              <a:ext uri="{FF2B5EF4-FFF2-40B4-BE49-F238E27FC236}">
                <a16:creationId xmlns:a16="http://schemas.microsoft.com/office/drawing/2014/main" id="{CF225186-1D54-4DDA-83B1-E823C5D2E8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0C2A47-4BDF-4956-9C23-1EAA6BD83074}"/>
              </a:ext>
            </a:extLst>
          </p:cNvPr>
          <p:cNvSpPr>
            <a:spLocks noGrp="1"/>
          </p:cNvSpPr>
          <p:nvPr>
            <p:ph type="sldNum" sz="quarter" idx="12"/>
          </p:nvPr>
        </p:nvSpPr>
        <p:spPr/>
        <p:txBody>
          <a:bodyPr/>
          <a:lstStyle/>
          <a:p>
            <a:fld id="{265EA8C9-79BB-4747-B1F5-E0AF3406D273}" type="slidenum">
              <a:rPr lang="en-US" smtClean="0"/>
              <a:t>‹#›</a:t>
            </a:fld>
            <a:endParaRPr lang="en-US"/>
          </a:p>
        </p:txBody>
      </p:sp>
    </p:spTree>
    <p:extLst>
      <p:ext uri="{BB962C8B-B14F-4D97-AF65-F5344CB8AC3E}">
        <p14:creationId xmlns:p14="http://schemas.microsoft.com/office/powerpoint/2010/main" val="852116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16FBC-AC44-4D4E-89CA-F11B09D3E6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B59E99-E004-4301-873D-265203C456A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D5CEED9-7A2A-4826-963D-5A95B313F8D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D3992B6-CBB4-4492-B81C-D38807C4D1E4}"/>
              </a:ext>
            </a:extLst>
          </p:cNvPr>
          <p:cNvSpPr>
            <a:spLocks noGrp="1"/>
          </p:cNvSpPr>
          <p:nvPr>
            <p:ph type="dt" sz="half" idx="10"/>
          </p:nvPr>
        </p:nvSpPr>
        <p:spPr/>
        <p:txBody>
          <a:bodyPr/>
          <a:lstStyle/>
          <a:p>
            <a:fld id="{E538598C-F6BA-4FB3-A1F9-3797C235483A}" type="datetimeFigureOut">
              <a:rPr lang="en-US" smtClean="0"/>
              <a:t>1/24/2024</a:t>
            </a:fld>
            <a:endParaRPr lang="en-US"/>
          </a:p>
        </p:txBody>
      </p:sp>
      <p:sp>
        <p:nvSpPr>
          <p:cNvPr id="6" name="Footer Placeholder 5">
            <a:extLst>
              <a:ext uri="{FF2B5EF4-FFF2-40B4-BE49-F238E27FC236}">
                <a16:creationId xmlns:a16="http://schemas.microsoft.com/office/drawing/2014/main" id="{D6C49206-A930-4A56-B61D-D0E3F39EA6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77EB39-B8C4-4744-8FDF-B660BA092C3A}"/>
              </a:ext>
            </a:extLst>
          </p:cNvPr>
          <p:cNvSpPr>
            <a:spLocks noGrp="1"/>
          </p:cNvSpPr>
          <p:nvPr>
            <p:ph type="sldNum" sz="quarter" idx="12"/>
          </p:nvPr>
        </p:nvSpPr>
        <p:spPr/>
        <p:txBody>
          <a:bodyPr/>
          <a:lstStyle/>
          <a:p>
            <a:fld id="{265EA8C9-79BB-4747-B1F5-E0AF3406D273}" type="slidenum">
              <a:rPr lang="en-US" smtClean="0"/>
              <a:t>‹#›</a:t>
            </a:fld>
            <a:endParaRPr lang="en-US"/>
          </a:p>
        </p:txBody>
      </p:sp>
    </p:spTree>
    <p:extLst>
      <p:ext uri="{BB962C8B-B14F-4D97-AF65-F5344CB8AC3E}">
        <p14:creationId xmlns:p14="http://schemas.microsoft.com/office/powerpoint/2010/main" val="2028625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F2EDC-E3C9-458B-9BD2-9034B9AFBC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DC1C091-1993-48B2-92DF-644DFBC03B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9D17D0F-5DA8-4E19-8D75-D96437CF05F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0B9E9F3-965F-4BBB-ABA1-03158CAFBE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4364B50-8633-46EC-B3DB-35EFB3700EF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FABFB0E-3D65-41B1-BD4D-7AA677E62D2C}"/>
              </a:ext>
            </a:extLst>
          </p:cNvPr>
          <p:cNvSpPr>
            <a:spLocks noGrp="1"/>
          </p:cNvSpPr>
          <p:nvPr>
            <p:ph type="dt" sz="half" idx="10"/>
          </p:nvPr>
        </p:nvSpPr>
        <p:spPr/>
        <p:txBody>
          <a:bodyPr/>
          <a:lstStyle/>
          <a:p>
            <a:fld id="{E538598C-F6BA-4FB3-A1F9-3797C235483A}" type="datetimeFigureOut">
              <a:rPr lang="en-US" smtClean="0"/>
              <a:t>1/24/2024</a:t>
            </a:fld>
            <a:endParaRPr lang="en-US"/>
          </a:p>
        </p:txBody>
      </p:sp>
      <p:sp>
        <p:nvSpPr>
          <p:cNvPr id="8" name="Footer Placeholder 7">
            <a:extLst>
              <a:ext uri="{FF2B5EF4-FFF2-40B4-BE49-F238E27FC236}">
                <a16:creationId xmlns:a16="http://schemas.microsoft.com/office/drawing/2014/main" id="{25492DA2-A0D7-4A9C-913B-2C17766DAF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DA1B7C9-DAF3-4884-95D8-57EFC5417878}"/>
              </a:ext>
            </a:extLst>
          </p:cNvPr>
          <p:cNvSpPr>
            <a:spLocks noGrp="1"/>
          </p:cNvSpPr>
          <p:nvPr>
            <p:ph type="sldNum" sz="quarter" idx="12"/>
          </p:nvPr>
        </p:nvSpPr>
        <p:spPr/>
        <p:txBody>
          <a:bodyPr/>
          <a:lstStyle/>
          <a:p>
            <a:fld id="{265EA8C9-79BB-4747-B1F5-E0AF3406D273}" type="slidenum">
              <a:rPr lang="en-US" smtClean="0"/>
              <a:t>‹#›</a:t>
            </a:fld>
            <a:endParaRPr lang="en-US"/>
          </a:p>
        </p:txBody>
      </p:sp>
    </p:spTree>
    <p:extLst>
      <p:ext uri="{BB962C8B-B14F-4D97-AF65-F5344CB8AC3E}">
        <p14:creationId xmlns:p14="http://schemas.microsoft.com/office/powerpoint/2010/main" val="2753485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9A279-3B40-43B1-9386-B1A6EC6510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5E1F0C-E366-4D29-A79D-DB57AE2AB938}"/>
              </a:ext>
            </a:extLst>
          </p:cNvPr>
          <p:cNvSpPr>
            <a:spLocks noGrp="1"/>
          </p:cNvSpPr>
          <p:nvPr>
            <p:ph type="dt" sz="half" idx="10"/>
          </p:nvPr>
        </p:nvSpPr>
        <p:spPr/>
        <p:txBody>
          <a:bodyPr/>
          <a:lstStyle/>
          <a:p>
            <a:fld id="{E538598C-F6BA-4FB3-A1F9-3797C235483A}" type="datetimeFigureOut">
              <a:rPr lang="en-US" smtClean="0"/>
              <a:t>1/24/2024</a:t>
            </a:fld>
            <a:endParaRPr lang="en-US"/>
          </a:p>
        </p:txBody>
      </p:sp>
      <p:sp>
        <p:nvSpPr>
          <p:cNvPr id="4" name="Footer Placeholder 3">
            <a:extLst>
              <a:ext uri="{FF2B5EF4-FFF2-40B4-BE49-F238E27FC236}">
                <a16:creationId xmlns:a16="http://schemas.microsoft.com/office/drawing/2014/main" id="{8BF37B98-2701-4635-AFF7-679760278C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477DF5E-7B56-42F3-ABD5-5C65089F0FD4}"/>
              </a:ext>
            </a:extLst>
          </p:cNvPr>
          <p:cNvSpPr>
            <a:spLocks noGrp="1"/>
          </p:cNvSpPr>
          <p:nvPr>
            <p:ph type="sldNum" sz="quarter" idx="12"/>
          </p:nvPr>
        </p:nvSpPr>
        <p:spPr/>
        <p:txBody>
          <a:bodyPr/>
          <a:lstStyle/>
          <a:p>
            <a:fld id="{265EA8C9-79BB-4747-B1F5-E0AF3406D273}" type="slidenum">
              <a:rPr lang="en-US" smtClean="0"/>
              <a:t>‹#›</a:t>
            </a:fld>
            <a:endParaRPr lang="en-US"/>
          </a:p>
        </p:txBody>
      </p:sp>
    </p:spTree>
    <p:extLst>
      <p:ext uri="{BB962C8B-B14F-4D97-AF65-F5344CB8AC3E}">
        <p14:creationId xmlns:p14="http://schemas.microsoft.com/office/powerpoint/2010/main" val="2824267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986295-B619-4855-855B-27F7297D976A}"/>
              </a:ext>
            </a:extLst>
          </p:cNvPr>
          <p:cNvSpPr>
            <a:spLocks noGrp="1"/>
          </p:cNvSpPr>
          <p:nvPr>
            <p:ph type="dt" sz="half" idx="10"/>
          </p:nvPr>
        </p:nvSpPr>
        <p:spPr/>
        <p:txBody>
          <a:bodyPr/>
          <a:lstStyle/>
          <a:p>
            <a:fld id="{E538598C-F6BA-4FB3-A1F9-3797C235483A}" type="datetimeFigureOut">
              <a:rPr lang="en-US" smtClean="0"/>
              <a:t>1/24/2024</a:t>
            </a:fld>
            <a:endParaRPr lang="en-US"/>
          </a:p>
        </p:txBody>
      </p:sp>
      <p:sp>
        <p:nvSpPr>
          <p:cNvPr id="3" name="Footer Placeholder 2">
            <a:extLst>
              <a:ext uri="{FF2B5EF4-FFF2-40B4-BE49-F238E27FC236}">
                <a16:creationId xmlns:a16="http://schemas.microsoft.com/office/drawing/2014/main" id="{8E7E466A-AA8F-4BC0-8639-2CCE9008665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242EBE-8BC3-4531-A16A-D93773EA7EC4}"/>
              </a:ext>
            </a:extLst>
          </p:cNvPr>
          <p:cNvSpPr>
            <a:spLocks noGrp="1"/>
          </p:cNvSpPr>
          <p:nvPr>
            <p:ph type="sldNum" sz="quarter" idx="12"/>
          </p:nvPr>
        </p:nvSpPr>
        <p:spPr/>
        <p:txBody>
          <a:bodyPr/>
          <a:lstStyle/>
          <a:p>
            <a:fld id="{265EA8C9-79BB-4747-B1F5-E0AF3406D273}" type="slidenum">
              <a:rPr lang="en-US" smtClean="0"/>
              <a:t>‹#›</a:t>
            </a:fld>
            <a:endParaRPr lang="en-US"/>
          </a:p>
        </p:txBody>
      </p:sp>
    </p:spTree>
    <p:extLst>
      <p:ext uri="{BB962C8B-B14F-4D97-AF65-F5344CB8AC3E}">
        <p14:creationId xmlns:p14="http://schemas.microsoft.com/office/powerpoint/2010/main" val="674004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6E088-497E-49B4-A468-0F5CE087A6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41642F9-4D76-4A74-AD1D-838E018F05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35098F0-F1BD-4870-A69D-F201F6DD20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481BE5C-5310-4B66-89B6-E76BEC8F7C8C}"/>
              </a:ext>
            </a:extLst>
          </p:cNvPr>
          <p:cNvSpPr>
            <a:spLocks noGrp="1"/>
          </p:cNvSpPr>
          <p:nvPr>
            <p:ph type="dt" sz="half" idx="10"/>
          </p:nvPr>
        </p:nvSpPr>
        <p:spPr/>
        <p:txBody>
          <a:bodyPr/>
          <a:lstStyle/>
          <a:p>
            <a:fld id="{E538598C-F6BA-4FB3-A1F9-3797C235483A}" type="datetimeFigureOut">
              <a:rPr lang="en-US" smtClean="0"/>
              <a:t>1/24/2024</a:t>
            </a:fld>
            <a:endParaRPr lang="en-US"/>
          </a:p>
        </p:txBody>
      </p:sp>
      <p:sp>
        <p:nvSpPr>
          <p:cNvPr id="6" name="Footer Placeholder 5">
            <a:extLst>
              <a:ext uri="{FF2B5EF4-FFF2-40B4-BE49-F238E27FC236}">
                <a16:creationId xmlns:a16="http://schemas.microsoft.com/office/drawing/2014/main" id="{24487457-E10F-4622-A39D-ACC4C24BC0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6CD16E-50C6-4319-9B3B-3EB9A9ADF70C}"/>
              </a:ext>
            </a:extLst>
          </p:cNvPr>
          <p:cNvSpPr>
            <a:spLocks noGrp="1"/>
          </p:cNvSpPr>
          <p:nvPr>
            <p:ph type="sldNum" sz="quarter" idx="12"/>
          </p:nvPr>
        </p:nvSpPr>
        <p:spPr/>
        <p:txBody>
          <a:bodyPr/>
          <a:lstStyle/>
          <a:p>
            <a:fld id="{265EA8C9-79BB-4747-B1F5-E0AF3406D273}" type="slidenum">
              <a:rPr lang="en-US" smtClean="0"/>
              <a:t>‹#›</a:t>
            </a:fld>
            <a:endParaRPr lang="en-US"/>
          </a:p>
        </p:txBody>
      </p:sp>
    </p:spTree>
    <p:extLst>
      <p:ext uri="{BB962C8B-B14F-4D97-AF65-F5344CB8AC3E}">
        <p14:creationId xmlns:p14="http://schemas.microsoft.com/office/powerpoint/2010/main" val="3807654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25F70-6B62-430F-BD64-ACAFDA0C64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717D8A0-D20D-4877-8874-AD304C389D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57CA8D1-1A8D-45BF-BC9E-C03821D764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A19695-92A7-4FD7-92A2-971E45F25694}"/>
              </a:ext>
            </a:extLst>
          </p:cNvPr>
          <p:cNvSpPr>
            <a:spLocks noGrp="1"/>
          </p:cNvSpPr>
          <p:nvPr>
            <p:ph type="dt" sz="half" idx="10"/>
          </p:nvPr>
        </p:nvSpPr>
        <p:spPr/>
        <p:txBody>
          <a:bodyPr/>
          <a:lstStyle/>
          <a:p>
            <a:fld id="{E538598C-F6BA-4FB3-A1F9-3797C235483A}" type="datetimeFigureOut">
              <a:rPr lang="en-US" smtClean="0"/>
              <a:t>1/24/2024</a:t>
            </a:fld>
            <a:endParaRPr lang="en-US"/>
          </a:p>
        </p:txBody>
      </p:sp>
      <p:sp>
        <p:nvSpPr>
          <p:cNvPr id="6" name="Footer Placeholder 5">
            <a:extLst>
              <a:ext uri="{FF2B5EF4-FFF2-40B4-BE49-F238E27FC236}">
                <a16:creationId xmlns:a16="http://schemas.microsoft.com/office/drawing/2014/main" id="{2C1DE4BD-3448-4952-BDEE-54171AF7E1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2BDF3D-2B75-4400-A10B-F45AB47306E4}"/>
              </a:ext>
            </a:extLst>
          </p:cNvPr>
          <p:cNvSpPr>
            <a:spLocks noGrp="1"/>
          </p:cNvSpPr>
          <p:nvPr>
            <p:ph type="sldNum" sz="quarter" idx="12"/>
          </p:nvPr>
        </p:nvSpPr>
        <p:spPr/>
        <p:txBody>
          <a:bodyPr/>
          <a:lstStyle/>
          <a:p>
            <a:fld id="{265EA8C9-79BB-4747-B1F5-E0AF3406D273}" type="slidenum">
              <a:rPr lang="en-US" smtClean="0"/>
              <a:t>‹#›</a:t>
            </a:fld>
            <a:endParaRPr lang="en-US"/>
          </a:p>
        </p:txBody>
      </p:sp>
    </p:spTree>
    <p:extLst>
      <p:ext uri="{BB962C8B-B14F-4D97-AF65-F5344CB8AC3E}">
        <p14:creationId xmlns:p14="http://schemas.microsoft.com/office/powerpoint/2010/main" val="1068024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3023A7-4571-446D-86C8-EE79A16B69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9B27626-EB38-4147-8FA9-526F00B453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EFCBDD-FD87-4DB5-BB5B-DA6C678D8B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38598C-F6BA-4FB3-A1F9-3797C235483A}" type="datetimeFigureOut">
              <a:rPr lang="en-US" smtClean="0"/>
              <a:t>1/24/2024</a:t>
            </a:fld>
            <a:endParaRPr lang="en-US"/>
          </a:p>
        </p:txBody>
      </p:sp>
      <p:sp>
        <p:nvSpPr>
          <p:cNvPr id="5" name="Footer Placeholder 4">
            <a:extLst>
              <a:ext uri="{FF2B5EF4-FFF2-40B4-BE49-F238E27FC236}">
                <a16:creationId xmlns:a16="http://schemas.microsoft.com/office/drawing/2014/main" id="{022DC7A1-7B35-4E3A-AAB3-75A3EC4386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F74C1A2-EDE5-40E4-83DD-28BBD7FFCB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5EA8C9-79BB-4747-B1F5-E0AF3406D273}" type="slidenum">
              <a:rPr lang="en-US" smtClean="0"/>
              <a:t>‹#›</a:t>
            </a:fld>
            <a:endParaRPr lang="en-US"/>
          </a:p>
        </p:txBody>
      </p:sp>
    </p:spTree>
    <p:extLst>
      <p:ext uri="{BB962C8B-B14F-4D97-AF65-F5344CB8AC3E}">
        <p14:creationId xmlns:p14="http://schemas.microsoft.com/office/powerpoint/2010/main" val="2962065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hISkZUJRQyk"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1.bin"/><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6218016-40C7-44F8-8F2A-B4D9C82EA0B2}"/>
              </a:ext>
            </a:extLst>
          </p:cNvPr>
          <p:cNvPicPr>
            <a:picLocks noChangeAspect="1"/>
          </p:cNvPicPr>
          <p:nvPr/>
        </p:nvPicPr>
        <p:blipFill>
          <a:blip r:embed="rId2"/>
          <a:stretch>
            <a:fillRect/>
          </a:stretch>
        </p:blipFill>
        <p:spPr>
          <a:xfrm>
            <a:off x="4262181" y="396676"/>
            <a:ext cx="3667637" cy="1428949"/>
          </a:xfrm>
          <a:prstGeom prst="rect">
            <a:avLst/>
          </a:prstGeom>
          <a:ln>
            <a:solidFill>
              <a:schemeClr val="bg1"/>
            </a:solidFill>
          </a:ln>
        </p:spPr>
      </p:pic>
      <p:sp>
        <p:nvSpPr>
          <p:cNvPr id="9" name="TextBox 8">
            <a:extLst>
              <a:ext uri="{FF2B5EF4-FFF2-40B4-BE49-F238E27FC236}">
                <a16:creationId xmlns:a16="http://schemas.microsoft.com/office/drawing/2014/main" id="{963B2F5C-2BFA-4F34-8BF8-D037CD55B959}"/>
              </a:ext>
            </a:extLst>
          </p:cNvPr>
          <p:cNvSpPr txBox="1"/>
          <p:nvPr/>
        </p:nvSpPr>
        <p:spPr>
          <a:xfrm>
            <a:off x="7929818" y="4441725"/>
            <a:ext cx="3423982" cy="2000548"/>
          </a:xfrm>
          <a:prstGeom prst="rect">
            <a:avLst/>
          </a:prstGeom>
          <a:solidFill>
            <a:srgbClr val="FBB53B"/>
          </a:solidFill>
          <a:ln>
            <a:solidFill>
              <a:schemeClr val="bg1"/>
            </a:solidFill>
          </a:ln>
        </p:spPr>
        <p:txBody>
          <a:bodyPr wrap="square" rtlCol="0">
            <a:spAutoFit/>
          </a:bodyPr>
          <a:lstStyle/>
          <a:p>
            <a:pPr algn="ctr"/>
            <a:r>
              <a:rPr lang="en-US" sz="1600" b="1" dirty="0"/>
              <a:t>Upcoming Events</a:t>
            </a:r>
          </a:p>
          <a:p>
            <a:pPr algn="ctr"/>
            <a:endParaRPr lang="en-US" sz="1200" dirty="0"/>
          </a:p>
          <a:p>
            <a:r>
              <a:rPr lang="en-US" sz="1200" b="1" dirty="0"/>
              <a:t>Membership Meeting</a:t>
            </a:r>
          </a:p>
          <a:p>
            <a:r>
              <a:rPr lang="en-US" sz="1200" dirty="0"/>
              <a:t>February 19, 2024</a:t>
            </a:r>
          </a:p>
          <a:p>
            <a:endParaRPr lang="en-US" sz="1200" dirty="0"/>
          </a:p>
          <a:p>
            <a:r>
              <a:rPr lang="en-US" sz="1200" b="1" dirty="0"/>
              <a:t>Winter Conference </a:t>
            </a:r>
          </a:p>
          <a:p>
            <a:r>
              <a:rPr lang="en-US" sz="1200" dirty="0"/>
              <a:t>February 20 &amp; 21, 2024 (Wichita)</a:t>
            </a:r>
          </a:p>
          <a:p>
            <a:endParaRPr lang="en-US" sz="1200" b="1" dirty="0"/>
          </a:p>
          <a:p>
            <a:r>
              <a:rPr lang="en-US" sz="1200" b="1" dirty="0"/>
              <a:t>Connecting with KASEA</a:t>
            </a:r>
          </a:p>
          <a:p>
            <a:r>
              <a:rPr lang="en-US" sz="1200" dirty="0"/>
              <a:t>April 17, 2024</a:t>
            </a:r>
          </a:p>
        </p:txBody>
      </p:sp>
      <p:sp>
        <p:nvSpPr>
          <p:cNvPr id="11" name="TextBox 10">
            <a:extLst>
              <a:ext uri="{FF2B5EF4-FFF2-40B4-BE49-F238E27FC236}">
                <a16:creationId xmlns:a16="http://schemas.microsoft.com/office/drawing/2014/main" id="{62BE6045-935F-49F2-92BC-91FDE1946F01}"/>
              </a:ext>
            </a:extLst>
          </p:cNvPr>
          <p:cNvSpPr txBox="1"/>
          <p:nvPr/>
        </p:nvSpPr>
        <p:spPr>
          <a:xfrm>
            <a:off x="838200" y="396676"/>
            <a:ext cx="3423981" cy="2031325"/>
          </a:xfrm>
          <a:prstGeom prst="rect">
            <a:avLst/>
          </a:prstGeom>
          <a:solidFill>
            <a:srgbClr val="01577A"/>
          </a:solidFill>
          <a:ln>
            <a:solidFill>
              <a:schemeClr val="bg1"/>
            </a:solidFill>
          </a:ln>
        </p:spPr>
        <p:txBody>
          <a:bodyPr wrap="square" rtlCol="0">
            <a:spAutoFit/>
          </a:bodyPr>
          <a:lstStyle/>
          <a:p>
            <a:pPr algn="ctr"/>
            <a:endParaRPr lang="en-US" b="1" dirty="0">
              <a:solidFill>
                <a:schemeClr val="bg1"/>
              </a:solidFill>
            </a:endParaRPr>
          </a:p>
          <a:p>
            <a:pPr algn="ctr"/>
            <a:r>
              <a:rPr lang="en-US" b="1" dirty="0">
                <a:solidFill>
                  <a:schemeClr val="bg1"/>
                </a:solidFill>
              </a:rPr>
              <a:t>January 2024 KASEA Report</a:t>
            </a:r>
          </a:p>
          <a:p>
            <a:pPr algn="ctr"/>
            <a:r>
              <a:rPr lang="en-US" b="1" dirty="0">
                <a:solidFill>
                  <a:schemeClr val="bg1"/>
                </a:solidFill>
              </a:rPr>
              <a:t>____________________________</a:t>
            </a:r>
          </a:p>
          <a:p>
            <a:pPr algn="ctr"/>
            <a:r>
              <a:rPr lang="en-US" b="1" dirty="0">
                <a:solidFill>
                  <a:schemeClr val="bg1"/>
                </a:solidFill>
              </a:rPr>
              <a:t>Special Education </a:t>
            </a:r>
          </a:p>
          <a:p>
            <a:pPr algn="ctr"/>
            <a:r>
              <a:rPr lang="en-US" b="1" dirty="0">
                <a:solidFill>
                  <a:schemeClr val="bg1"/>
                </a:solidFill>
              </a:rPr>
              <a:t>Advisory Council</a:t>
            </a:r>
          </a:p>
          <a:p>
            <a:endParaRPr lang="en-US" dirty="0"/>
          </a:p>
          <a:p>
            <a:endParaRPr lang="en-US" dirty="0"/>
          </a:p>
        </p:txBody>
      </p:sp>
      <p:sp>
        <p:nvSpPr>
          <p:cNvPr id="12" name="TextBox 11">
            <a:extLst>
              <a:ext uri="{FF2B5EF4-FFF2-40B4-BE49-F238E27FC236}">
                <a16:creationId xmlns:a16="http://schemas.microsoft.com/office/drawing/2014/main" id="{D2B39EE5-54CC-4C75-86E5-383068C0DE91}"/>
              </a:ext>
            </a:extLst>
          </p:cNvPr>
          <p:cNvSpPr txBox="1"/>
          <p:nvPr/>
        </p:nvSpPr>
        <p:spPr>
          <a:xfrm>
            <a:off x="838200" y="1825625"/>
            <a:ext cx="7091618" cy="4616648"/>
          </a:xfrm>
          <a:prstGeom prst="rect">
            <a:avLst/>
          </a:prstGeom>
          <a:solidFill>
            <a:srgbClr val="EEEEEE"/>
          </a:solidFill>
          <a:ln>
            <a:solidFill>
              <a:schemeClr val="bg1"/>
            </a:solidFill>
          </a:ln>
        </p:spPr>
        <p:txBody>
          <a:bodyPr wrap="square" rtlCol="0">
            <a:spAutoFit/>
          </a:bodyPr>
          <a:lstStyle/>
          <a:p>
            <a:r>
              <a:rPr lang="en-US" sz="1400" dirty="0"/>
              <a:t>The Special Education and Related Services Funding Task Force met on Friday, January 5th at the Capitol. Amy Haussler, Kathy KO and Monica Ross did an amazing job representing KASEA and special education on the task force.  Several KASEA members braved the weather to show their support as well. Those unable to attend or view the live stream of the meeting can access a recording here: </a:t>
            </a:r>
            <a:r>
              <a:rPr lang="en-US" sz="1400" dirty="0">
                <a:hlinkClick r:id="rId3"/>
              </a:rPr>
              <a:t>link to recording</a:t>
            </a:r>
            <a:r>
              <a:rPr lang="en-US" sz="1400" dirty="0"/>
              <a:t>.</a:t>
            </a:r>
          </a:p>
          <a:p>
            <a:endParaRPr lang="en-US" sz="1400" dirty="0"/>
          </a:p>
          <a:p>
            <a:r>
              <a:rPr lang="en-US" sz="1400" dirty="0"/>
              <a:t>Recommendations of the Task Force:</a:t>
            </a:r>
          </a:p>
          <a:p>
            <a:pPr marL="342900" indent="-342900">
              <a:buFont typeface="+mj-lt"/>
              <a:buAutoNum type="arabicPeriod"/>
            </a:pPr>
            <a:r>
              <a:rPr lang="en-US" sz="1400" dirty="0"/>
              <a:t>With a majority of the vote affirmative, the task force recommends full funding of special education with a phased plan over 4 years to attain 92% of state level excess costs.  This plan aligns to the Kansas State Board of Education's recent unanimous recommendation.</a:t>
            </a:r>
          </a:p>
          <a:p>
            <a:pPr marL="342900" indent="-342900">
              <a:buFont typeface="+mj-lt"/>
              <a:buAutoNum type="arabicPeriod"/>
            </a:pPr>
            <a:endParaRPr lang="en-US" sz="1400" dirty="0"/>
          </a:p>
          <a:p>
            <a:pPr marL="342900" indent="-342900">
              <a:buFont typeface="+mj-lt"/>
              <a:buAutoNum type="arabicPeriod"/>
            </a:pPr>
            <a:r>
              <a:rPr lang="en-US" sz="1400" dirty="0"/>
              <a:t>With a unanimous vote affirmative, the task force recommends that KDHE open additional Medicaid codes similar to what other states are doing so Kansas districts and Infant Toddler programs can access additional funding for the provision of eligible services to eligible students. </a:t>
            </a:r>
          </a:p>
          <a:p>
            <a:pPr marL="342900" indent="-342900">
              <a:buFont typeface="+mj-lt"/>
              <a:buAutoNum type="arabicPeriod"/>
            </a:pPr>
            <a:endParaRPr lang="en-US" sz="1400" dirty="0"/>
          </a:p>
          <a:p>
            <a:r>
              <a:rPr lang="en-US" sz="1400" dirty="0"/>
              <a:t>Connecting with KASEA is continuing to provide valuable professional resources and information to KASEA members across the state.  January 17’s meeting featured Brian Dempsey speaking on how to propose resolutions to formal complaints. The next Connecting with KASEA will be April 17</a:t>
            </a:r>
            <a:r>
              <a:rPr lang="en-US" sz="1400" baseline="30000" dirty="0"/>
              <a:t>th</a:t>
            </a:r>
            <a:r>
              <a:rPr lang="en-US" sz="1400" dirty="0"/>
              <a:t> on Zoom.</a:t>
            </a:r>
          </a:p>
          <a:p>
            <a:endParaRPr lang="en-US" sz="1400" dirty="0"/>
          </a:p>
        </p:txBody>
      </p:sp>
      <p:sp>
        <p:nvSpPr>
          <p:cNvPr id="13" name="TextBox 12">
            <a:extLst>
              <a:ext uri="{FF2B5EF4-FFF2-40B4-BE49-F238E27FC236}">
                <a16:creationId xmlns:a16="http://schemas.microsoft.com/office/drawing/2014/main" id="{8A3AB3FD-7AD8-474F-B001-4E9C98BB0F68}"/>
              </a:ext>
            </a:extLst>
          </p:cNvPr>
          <p:cNvSpPr txBox="1"/>
          <p:nvPr/>
        </p:nvSpPr>
        <p:spPr>
          <a:xfrm>
            <a:off x="7929818" y="396676"/>
            <a:ext cx="3423982" cy="4031873"/>
          </a:xfrm>
          <a:prstGeom prst="rect">
            <a:avLst/>
          </a:prstGeom>
          <a:solidFill>
            <a:srgbClr val="EEEEEE"/>
          </a:solidFill>
          <a:ln>
            <a:solidFill>
              <a:schemeClr val="bg1"/>
            </a:solidFill>
          </a:ln>
        </p:spPr>
        <p:txBody>
          <a:bodyPr wrap="square" rtlCol="0">
            <a:spAutoFit/>
          </a:bodyPr>
          <a:lstStyle/>
          <a:p>
            <a:pPr algn="ctr"/>
            <a:r>
              <a:rPr lang="en-US" sz="1600" b="1" dirty="0"/>
              <a:t>Resources</a:t>
            </a:r>
            <a:endParaRPr lang="en-US" b="1" dirty="0"/>
          </a:p>
          <a:p>
            <a:endParaRPr lang="en-US" dirty="0"/>
          </a:p>
          <a:p>
            <a:r>
              <a:rPr lang="en-US" sz="1400" dirty="0">
                <a:hlinkClick r:id="rId4" action="ppaction://hlinksldjump"/>
              </a:rPr>
              <a:t>Handout: The Cost of Special Education in Kansas</a:t>
            </a:r>
            <a:endParaRPr lang="en-US" sz="1400" dirty="0"/>
          </a:p>
          <a:p>
            <a:endParaRPr lang="en-US" sz="14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14" name="Picture 13">
            <a:extLst>
              <a:ext uri="{FF2B5EF4-FFF2-40B4-BE49-F238E27FC236}">
                <a16:creationId xmlns:a16="http://schemas.microsoft.com/office/drawing/2014/main" id="{D0C7D512-95AA-4B8C-A967-2D01C83882DA}"/>
              </a:ext>
            </a:extLst>
          </p:cNvPr>
          <p:cNvPicPr>
            <a:picLocks noChangeAspect="1"/>
          </p:cNvPicPr>
          <p:nvPr/>
        </p:nvPicPr>
        <p:blipFill>
          <a:blip r:embed="rId5"/>
          <a:stretch>
            <a:fillRect/>
          </a:stretch>
        </p:blipFill>
        <p:spPr>
          <a:xfrm>
            <a:off x="8668659" y="1825625"/>
            <a:ext cx="1790094" cy="2326236"/>
          </a:xfrm>
          <a:prstGeom prst="rect">
            <a:avLst/>
          </a:prstGeom>
        </p:spPr>
      </p:pic>
    </p:spTree>
    <p:extLst>
      <p:ext uri="{BB962C8B-B14F-4D97-AF65-F5344CB8AC3E}">
        <p14:creationId xmlns:p14="http://schemas.microsoft.com/office/powerpoint/2010/main" val="1625306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B361684-860D-499B-AC13-A6296531D987}"/>
              </a:ext>
            </a:extLst>
          </p:cNvPr>
          <p:cNvPicPr>
            <a:picLocks noChangeAspect="1"/>
          </p:cNvPicPr>
          <p:nvPr/>
        </p:nvPicPr>
        <p:blipFill>
          <a:blip r:embed="rId3"/>
          <a:stretch>
            <a:fillRect/>
          </a:stretch>
        </p:blipFill>
        <p:spPr>
          <a:xfrm>
            <a:off x="0" y="1433234"/>
            <a:ext cx="5792008" cy="3991532"/>
          </a:xfrm>
          <a:prstGeom prst="rect">
            <a:avLst/>
          </a:prstGeom>
        </p:spPr>
      </p:pic>
      <p:pic>
        <p:nvPicPr>
          <p:cNvPr id="7" name="Picture 6">
            <a:extLst>
              <a:ext uri="{FF2B5EF4-FFF2-40B4-BE49-F238E27FC236}">
                <a16:creationId xmlns:a16="http://schemas.microsoft.com/office/drawing/2014/main" id="{0C2EA842-1FC5-4668-A614-894E78366FFC}"/>
              </a:ext>
            </a:extLst>
          </p:cNvPr>
          <p:cNvPicPr>
            <a:picLocks noChangeAspect="1"/>
          </p:cNvPicPr>
          <p:nvPr/>
        </p:nvPicPr>
        <p:blipFill>
          <a:blip r:embed="rId4"/>
          <a:stretch>
            <a:fillRect/>
          </a:stretch>
        </p:blipFill>
        <p:spPr>
          <a:xfrm>
            <a:off x="6096000" y="1671392"/>
            <a:ext cx="5772956" cy="3515216"/>
          </a:xfrm>
          <a:prstGeom prst="rect">
            <a:avLst/>
          </a:prstGeom>
        </p:spPr>
      </p:pic>
      <p:sp>
        <p:nvSpPr>
          <p:cNvPr id="8" name="Title 7">
            <a:extLst>
              <a:ext uri="{FF2B5EF4-FFF2-40B4-BE49-F238E27FC236}">
                <a16:creationId xmlns:a16="http://schemas.microsoft.com/office/drawing/2014/main" id="{FD8C910B-119D-4BDD-8693-E2173B3B1151}"/>
              </a:ext>
            </a:extLst>
          </p:cNvPr>
          <p:cNvSpPr>
            <a:spLocks noGrp="1"/>
          </p:cNvSpPr>
          <p:nvPr>
            <p:ph type="title"/>
          </p:nvPr>
        </p:nvSpPr>
        <p:spPr/>
        <p:txBody>
          <a:bodyPr/>
          <a:lstStyle/>
          <a:p>
            <a:r>
              <a:rPr lang="en-US" dirty="0"/>
              <a:t>Cost of Special Education Flyer</a:t>
            </a:r>
          </a:p>
        </p:txBody>
      </p:sp>
      <p:graphicFrame>
        <p:nvGraphicFramePr>
          <p:cNvPr id="9" name="Object 8">
            <a:extLst>
              <a:ext uri="{FF2B5EF4-FFF2-40B4-BE49-F238E27FC236}">
                <a16:creationId xmlns:a16="http://schemas.microsoft.com/office/drawing/2014/main" id="{255B920D-C41D-4CB6-9053-D3F007F847B7}"/>
              </a:ext>
            </a:extLst>
          </p:cNvPr>
          <p:cNvGraphicFramePr>
            <a:graphicFrameLocks noChangeAspect="1"/>
          </p:cNvGraphicFramePr>
          <p:nvPr>
            <p:extLst>
              <p:ext uri="{D42A27DB-BD31-4B8C-83A1-F6EECF244321}">
                <p14:modId xmlns:p14="http://schemas.microsoft.com/office/powerpoint/2010/main" val="3468109383"/>
              </p:ext>
            </p:extLst>
          </p:nvPr>
        </p:nvGraphicFramePr>
        <p:xfrm>
          <a:off x="8164915" y="673173"/>
          <a:ext cx="3446463" cy="509588"/>
        </p:xfrm>
        <a:graphic>
          <a:graphicData uri="http://schemas.openxmlformats.org/presentationml/2006/ole">
            <mc:AlternateContent xmlns:mc="http://schemas.openxmlformats.org/markup-compatibility/2006">
              <mc:Choice xmlns:v="urn:schemas-microsoft-com:vml" Requires="v">
                <p:oleObj spid="_x0000_s1026" name="Packager Shell Object" showAsIcon="1" r:id="rId5" imgW="3447000" imgH="509760" progId="Package">
                  <p:embed/>
                </p:oleObj>
              </mc:Choice>
              <mc:Fallback>
                <p:oleObj name="Packager Shell Object" showAsIcon="1" r:id="rId5" imgW="3447000" imgH="509760" progId="Package">
                  <p:embed/>
                  <p:pic>
                    <p:nvPicPr>
                      <p:cNvPr id="0" name=""/>
                      <p:cNvPicPr/>
                      <p:nvPr/>
                    </p:nvPicPr>
                    <p:blipFill>
                      <a:blip r:embed="rId6"/>
                      <a:stretch>
                        <a:fillRect/>
                      </a:stretch>
                    </p:blipFill>
                    <p:spPr>
                      <a:xfrm>
                        <a:off x="8164915" y="673173"/>
                        <a:ext cx="3446463" cy="509588"/>
                      </a:xfrm>
                      <a:prstGeom prst="rect">
                        <a:avLst/>
                      </a:prstGeom>
                    </p:spPr>
                  </p:pic>
                </p:oleObj>
              </mc:Fallback>
            </mc:AlternateContent>
          </a:graphicData>
        </a:graphic>
      </p:graphicFrame>
    </p:spTree>
    <p:extLst>
      <p:ext uri="{BB962C8B-B14F-4D97-AF65-F5344CB8AC3E}">
        <p14:creationId xmlns:p14="http://schemas.microsoft.com/office/powerpoint/2010/main" val="3806628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BA2BB52AE040C48B13B17BE114C8B8F" ma:contentTypeVersion="16" ma:contentTypeDescription="Create a new document." ma:contentTypeScope="" ma:versionID="b4648423507a8b2a1c77751698cbd8cd">
  <xsd:schema xmlns:xsd="http://www.w3.org/2001/XMLSchema" xmlns:xs="http://www.w3.org/2001/XMLSchema" xmlns:p="http://schemas.microsoft.com/office/2006/metadata/properties" xmlns:ns3="edc7e885-faa1-4d5c-b8ef-f95d9c07f70b" xmlns:ns4="06d14bc2-b8a2-40e1-b9c5-b8b33f222599" targetNamespace="http://schemas.microsoft.com/office/2006/metadata/properties" ma:root="true" ma:fieldsID="35172f0c3543764f6015e189fe0af324" ns3:_="" ns4:_="">
    <xsd:import namespace="edc7e885-faa1-4d5c-b8ef-f95d9c07f70b"/>
    <xsd:import namespace="06d14bc2-b8a2-40e1-b9c5-b8b33f222599"/>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SearchPropertie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c7e885-faa1-4d5c-b8ef-f95d9c07f7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6d14bc2-b8a2-40e1-b9c5-b8b33f22259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edc7e885-faa1-4d5c-b8ef-f95d9c07f70b" xsi:nil="true"/>
  </documentManagement>
</p:properties>
</file>

<file path=customXml/itemProps1.xml><?xml version="1.0" encoding="utf-8"?>
<ds:datastoreItem xmlns:ds="http://schemas.openxmlformats.org/officeDocument/2006/customXml" ds:itemID="{F77007AE-B780-46EB-87E5-B8AE0D39C3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c7e885-faa1-4d5c-b8ef-f95d9c07f70b"/>
    <ds:schemaRef ds:uri="06d14bc2-b8a2-40e1-b9c5-b8b33f2225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83B8C4F-9996-4F07-AC51-995D4347FF53}">
  <ds:schemaRefs>
    <ds:schemaRef ds:uri="http://schemas.microsoft.com/sharepoint/v3/contenttype/forms"/>
  </ds:schemaRefs>
</ds:datastoreItem>
</file>

<file path=customXml/itemProps3.xml><?xml version="1.0" encoding="utf-8"?>
<ds:datastoreItem xmlns:ds="http://schemas.openxmlformats.org/officeDocument/2006/customXml" ds:itemID="{4AC1E6AF-54A7-4F51-8FFB-D2FBCBCEC7C9}">
  <ds:schemaRefs>
    <ds:schemaRef ds:uri="http://schemas.microsoft.com/office/2006/documentManagement/types"/>
    <ds:schemaRef ds:uri="http://schemas.openxmlformats.org/package/2006/metadata/core-properties"/>
    <ds:schemaRef ds:uri="http://schemas.microsoft.com/office/infopath/2007/PartnerControls"/>
    <ds:schemaRef ds:uri="http://purl.org/dc/dcmitype/"/>
    <ds:schemaRef ds:uri="edc7e885-faa1-4d5c-b8ef-f95d9c07f70b"/>
    <ds:schemaRef ds:uri="http://www.w3.org/XML/1998/namespace"/>
    <ds:schemaRef ds:uri="06d14bc2-b8a2-40e1-b9c5-b8b33f222599"/>
    <ds:schemaRef ds:uri="http://schemas.microsoft.com/office/2006/metadata/properties"/>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36</TotalTime>
  <Words>271</Words>
  <Application>Microsoft Office PowerPoint</Application>
  <PresentationFormat>Widescreen</PresentationFormat>
  <Paragraphs>36</Paragraphs>
  <Slides>2</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7" baseType="lpstr">
      <vt:lpstr>Arial</vt:lpstr>
      <vt:lpstr>Calibri</vt:lpstr>
      <vt:lpstr>Calibri Light</vt:lpstr>
      <vt:lpstr>Office Theme</vt:lpstr>
      <vt:lpstr>Package</vt:lpstr>
      <vt:lpstr>PowerPoint Presentation</vt:lpstr>
      <vt:lpstr>Cost of Special Education Flyer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Enz</dc:creator>
  <cp:lastModifiedBy>Ashley Enz</cp:lastModifiedBy>
  <cp:revision>5</cp:revision>
  <cp:lastPrinted>2024-01-24T14:51:17Z</cp:lastPrinted>
  <dcterms:created xsi:type="dcterms:W3CDTF">2024-01-24T14:15:49Z</dcterms:created>
  <dcterms:modified xsi:type="dcterms:W3CDTF">2024-01-24T14:52:37Z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0x0101000BA2BB52AE040C48B13B17BE114C8B8F</vt:lpwstr>
  </property>
</Properties>
</file>