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12"/>
  </p:notesMasterIdLst>
  <p:sldIdLst>
    <p:sldId id="399" r:id="rId6"/>
    <p:sldId id="398" r:id="rId7"/>
    <p:sldId id="261" r:id="rId8"/>
    <p:sldId id="2134806822" r:id="rId9"/>
    <p:sldId id="279" r:id="rId10"/>
    <p:sldId id="2134806231" r:id="rId11"/>
  </p:sldIdLst>
  <p:sldSz cx="12192000" cy="6858000"/>
  <p:notesSz cx="7010400" cy="9296400"/>
  <p:embeddedFontLs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Open Sans Light" panose="020B0306030504020204" pitchFamily="34" charset="0"/>
      <p:regular r:id="rId21"/>
      <p:italic r:id="rId22"/>
    </p:embeddedFont>
    <p:embeddedFont>
      <p:font typeface="Open Sans Semibold" panose="020B0706030804020204" pitchFamily="34" charset="0"/>
      <p:bold r:id="rId23"/>
      <p:boldItalic r:id="rId24"/>
    </p:embeddedFont>
    <p:embeddedFont>
      <p:font typeface="Open Sans Semibold" panose="020B0706030804020204" pitchFamily="34" charset="0"/>
      <p:bold r:id="rId23"/>
      <p:boldItalic r:id="rId24"/>
    </p:embeddedFont>
    <p:embeddedFont>
      <p:font typeface="Trebuchet MS" panose="020B0603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134806822"/>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20" autoAdjust="0"/>
  </p:normalViewPr>
  <p:slideViewPr>
    <p:cSldViewPr snapToGrid="0">
      <p:cViewPr varScale="1">
        <p:scale>
          <a:sx n="105" d="100"/>
          <a:sy n="105" d="100"/>
        </p:scale>
        <p:origin x="99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3091327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1/4/2024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1/4/2024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1/4/2024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1/4/2024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1/4/2024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January 9, 2024</a:t>
            </a:r>
          </a:p>
        </p:txBody>
      </p:sp>
    </p:spTree>
    <p:extLst>
      <p:ext uri="{BB962C8B-B14F-4D97-AF65-F5344CB8AC3E}">
        <p14:creationId xmlns:p14="http://schemas.microsoft.com/office/powerpoint/2010/main" val="4302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Joint SEAC and SICC Meeting</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January 9, 2024</a:t>
            </a:r>
          </a:p>
          <a:p>
            <a:r>
              <a:rPr lang="en-US" dirty="0"/>
              <a:t>1:00 </a:t>
            </a:r>
            <a:r>
              <a:rPr lang="en-US" dirty="0" err="1"/>
              <a:t>p.m</a:t>
            </a:r>
            <a:r>
              <a:rPr lang="en-US" dirty="0"/>
              <a:t> to 3:00 p.m.</a:t>
            </a:r>
          </a:p>
        </p:txBody>
      </p:sp>
    </p:spTree>
    <p:extLst>
      <p:ext uri="{BB962C8B-B14F-4D97-AF65-F5344CB8AC3E}">
        <p14:creationId xmlns:p14="http://schemas.microsoft.com/office/powerpoint/2010/main" val="194235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5A8443C1-5B41-2263-F7A3-055E8E516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6584</TotalTime>
  <Words>208</Words>
  <Application>Microsoft Office PowerPoint</Application>
  <PresentationFormat>Widescreen</PresentationFormat>
  <Paragraphs>21</Paragraphs>
  <Slides>6</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6" baseType="lpstr">
      <vt:lpstr>Open Sans Light</vt:lpstr>
      <vt:lpstr>Open Sans Semibold</vt:lpstr>
      <vt:lpstr>Arial</vt:lpstr>
      <vt:lpstr>Open Sans Semibold</vt:lpstr>
      <vt:lpstr>Calibri</vt:lpstr>
      <vt:lpstr>Trebuchet MS</vt:lpstr>
      <vt:lpstr>Open Sans</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Joint SEAC and SICC Meeting</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Joyce Broils</cp:lastModifiedBy>
  <cp:revision>224</cp:revision>
  <cp:lastPrinted>2020-01-09T15:38:24Z</cp:lastPrinted>
  <dcterms:created xsi:type="dcterms:W3CDTF">2017-11-21T21:33:09Z</dcterms:created>
  <dcterms:modified xsi:type="dcterms:W3CDTF">2024-01-04T19:12:48Z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