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6" r:id="rId5"/>
    <p:sldMasterId id="214748369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5143500" cx="9144000"/>
  <p:notesSz cx="6858000" cy="9144000"/>
  <p:embeddedFontLst>
    <p:embeddedFont>
      <p:font typeface="Roboto"/>
      <p:regular r:id="rId21"/>
      <p:bold r:id="rId22"/>
      <p:italic r:id="rId23"/>
      <p:boldItalic r:id="rId24"/>
    </p:embeddedFont>
    <p:embeddedFont>
      <p:font typeface="Roboto Medium"/>
      <p:regular r:id="rId25"/>
      <p:bold r:id="rId26"/>
      <p:italic r:id="rId27"/>
      <p:boldItalic r:id="rId28"/>
    </p:embeddedFont>
    <p:embeddedFont>
      <p:font typeface="Arial Narrow"/>
      <p:regular r:id="rId29"/>
      <p:bold r:id="rId30"/>
      <p:italic r:id="rId31"/>
      <p:boldItalic r:id="rId32"/>
    </p:embeddedFont>
    <p:embeddedFont>
      <p:font typeface="Open Sans SemiBold"/>
      <p:regular r:id="rId33"/>
      <p:bold r:id="rId34"/>
      <p:italic r:id="rId35"/>
      <p:boldItalic r:id="rId36"/>
    </p:embeddedFont>
    <p:embeddedFont>
      <p:font typeface="Open Sans ExtraBold"/>
      <p:bold r:id="rId37"/>
      <p:boldItalic r:id="rId38"/>
    </p:embeddedFont>
    <p:embeddedFont>
      <p:font typeface="Roboto Light"/>
      <p:regular r:id="rId39"/>
      <p:bold r:id="rId40"/>
      <p:italic r:id="rId41"/>
      <p:boldItalic r:id="rId42"/>
    </p:embeddedFont>
    <p:embeddedFont>
      <p:font typeface="Open Sans Light"/>
      <p:regular r:id="rId43"/>
      <p:bold r:id="rId44"/>
      <p:italic r:id="rId45"/>
      <p:boldItalic r:id="rId46"/>
    </p:embeddedFont>
    <p:embeddedFont>
      <p:font typeface="Open Sans"/>
      <p:regular r:id="rId47"/>
      <p:bold r:id="rId48"/>
      <p:italic r:id="rId49"/>
      <p:boldItalic r:id="rId50"/>
    </p:embeddedFont>
    <p:embeddedFont>
      <p:font typeface="Century Gothic"/>
      <p:regular r:id="rId51"/>
      <p:bold r:id="rId52"/>
      <p:italic r:id="rId53"/>
      <p:boldItalic r:id="rId54"/>
    </p:embeddedFont>
    <p:embeddedFont>
      <p:font typeface="Questrial"/>
      <p:regular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792EB64-081F-4E52-BB58-04C52BF52A66}">
  <a:tblStyle styleId="{6792EB64-081F-4E52-BB58-04C52BF52A6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Light-bold.fntdata"/><Relationship Id="rId42" Type="http://schemas.openxmlformats.org/officeDocument/2006/relationships/font" Target="fonts/RobotoLight-boldItalic.fntdata"/><Relationship Id="rId41" Type="http://schemas.openxmlformats.org/officeDocument/2006/relationships/font" Target="fonts/RobotoLight-italic.fntdata"/><Relationship Id="rId44" Type="http://schemas.openxmlformats.org/officeDocument/2006/relationships/font" Target="fonts/OpenSansLight-bold.fntdata"/><Relationship Id="rId43" Type="http://schemas.openxmlformats.org/officeDocument/2006/relationships/font" Target="fonts/OpenSansLight-regular.fntdata"/><Relationship Id="rId46" Type="http://schemas.openxmlformats.org/officeDocument/2006/relationships/font" Target="fonts/OpenSansLight-boldItalic.fntdata"/><Relationship Id="rId45" Type="http://schemas.openxmlformats.org/officeDocument/2006/relationships/font" Target="fonts/OpenSans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ArialNarrow-italic.fntdata"/><Relationship Id="rId30" Type="http://schemas.openxmlformats.org/officeDocument/2006/relationships/font" Target="fonts/ArialNarrow-bold.fntdata"/><Relationship Id="rId33" Type="http://schemas.openxmlformats.org/officeDocument/2006/relationships/font" Target="fonts/OpenSansSemiBold-regular.fntdata"/><Relationship Id="rId32" Type="http://schemas.openxmlformats.org/officeDocument/2006/relationships/font" Target="fonts/ArialNarrow-boldItalic.fntdata"/><Relationship Id="rId35" Type="http://schemas.openxmlformats.org/officeDocument/2006/relationships/font" Target="fonts/OpenSansSemiBold-italic.fntdata"/><Relationship Id="rId34" Type="http://schemas.openxmlformats.org/officeDocument/2006/relationships/font" Target="fonts/OpenSansSemiBold-bold.fntdata"/><Relationship Id="rId37" Type="http://schemas.openxmlformats.org/officeDocument/2006/relationships/font" Target="fonts/OpenSansExtraBold-bold.fntdata"/><Relationship Id="rId36" Type="http://schemas.openxmlformats.org/officeDocument/2006/relationships/font" Target="fonts/OpenSansSemiBold-boldItalic.fntdata"/><Relationship Id="rId39" Type="http://schemas.openxmlformats.org/officeDocument/2006/relationships/font" Target="fonts/RobotoLight-regular.fntdata"/><Relationship Id="rId38" Type="http://schemas.openxmlformats.org/officeDocument/2006/relationships/font" Target="fonts/OpenSansExtraBold-boldItalic.fntdata"/><Relationship Id="rId20" Type="http://schemas.openxmlformats.org/officeDocument/2006/relationships/slide" Target="slides/slide13.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26" Type="http://schemas.openxmlformats.org/officeDocument/2006/relationships/font" Target="fonts/RobotoMedium-bold.fntdata"/><Relationship Id="rId25" Type="http://schemas.openxmlformats.org/officeDocument/2006/relationships/font" Target="fonts/RobotoMedium-regular.fntdata"/><Relationship Id="rId28" Type="http://schemas.openxmlformats.org/officeDocument/2006/relationships/font" Target="fonts/RobotoMedium-boldItalic.fntdata"/><Relationship Id="rId27" Type="http://schemas.openxmlformats.org/officeDocument/2006/relationships/font" Target="fonts/RobotoMedium-italic.fntdata"/><Relationship Id="rId29" Type="http://schemas.openxmlformats.org/officeDocument/2006/relationships/font" Target="fonts/ArialNarrow-regular.fntdata"/><Relationship Id="rId51" Type="http://schemas.openxmlformats.org/officeDocument/2006/relationships/font" Target="fonts/CenturyGothic-regular.fntdata"/><Relationship Id="rId50" Type="http://schemas.openxmlformats.org/officeDocument/2006/relationships/font" Target="fonts/OpenSans-boldItalic.fntdata"/><Relationship Id="rId53" Type="http://schemas.openxmlformats.org/officeDocument/2006/relationships/font" Target="fonts/CenturyGothic-italic.fntdata"/><Relationship Id="rId52" Type="http://schemas.openxmlformats.org/officeDocument/2006/relationships/font" Target="fonts/CenturyGothic-bold.fntdata"/><Relationship Id="rId11" Type="http://schemas.openxmlformats.org/officeDocument/2006/relationships/slide" Target="slides/slide4.xml"/><Relationship Id="rId55" Type="http://schemas.openxmlformats.org/officeDocument/2006/relationships/font" Target="fonts/Questrial-regular.fntdata"/><Relationship Id="rId10" Type="http://schemas.openxmlformats.org/officeDocument/2006/relationships/slide" Target="slides/slide3.xml"/><Relationship Id="rId54" Type="http://schemas.openxmlformats.org/officeDocument/2006/relationships/font" Target="fonts/CenturyGothic-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xFRVlfqPvu6MlS9y0WBt2aXg7syTyg6TbY4IhpkdjBc/edit?usp=shar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xFRVlfqPvu6MlS9y0WBt2aXg7syTyg6TbY4IhpkdjBc/edit?usp=sha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aa146cd2d5_0_6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aa146cd2d5_0_6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aa146cd2d5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aa146cd2d5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Created by Jennifer Hanni at Greenbush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you think about strategies or innovations that you might want to try, it is important to think about the ‘weight’ of the strategy. Is it something that can be done with little planning? Or is it something that needs to be devised and </a:t>
            </a:r>
            <a:r>
              <a:rPr lang="en"/>
              <a:t>planned</a:t>
            </a:r>
            <a:r>
              <a:rPr lang="en"/>
              <a:t> with an accompanying action plan, scoreboard, and accountability framework? Use this matrix to help you decide where the proposed strategy falls.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aa146cd2d5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aa146cd2d5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Created by ESSDACK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another way to plot out your proposed strategies. Is it a quick and easy win or confidence builder? Or is it something that needs to be intentionally prototyped and tested (meaning, it has research, action plans, a scoreboard, a system for accountability, etc).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aa146cd2d5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aa146cd2d5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order for the work of innovation, inquiry, and exploration to be systemic and sustained, you must have well functioning investigation teams. Click in here to learn more about sound team dynamics.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aa146cd2d5_0_6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aa146cd2d5_0_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aa146cd2d5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aa146cd2d5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aa146cd2d5_0_3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aa146cd2d5_0_34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activity to help you determine what you mean when you talk about student success and to then help you decide how you might measure success. In order to innovate and explore new strategies, we have to know what we want to </a:t>
            </a:r>
            <a:r>
              <a:rPr lang="en"/>
              <a:t>achieve</a:t>
            </a:r>
            <a:r>
              <a:rPr lang="en"/>
              <a:t> and we need to know how we will know that </a:t>
            </a:r>
            <a:r>
              <a:rPr lang="en"/>
              <a:t>success</a:t>
            </a:r>
            <a:r>
              <a:rPr lang="en"/>
              <a:t> is being achieved. </a:t>
            </a:r>
            <a:endParaRPr/>
          </a:p>
        </p:txBody>
      </p:sp>
      <p:sp>
        <p:nvSpPr>
          <p:cNvPr id="310" name="Google Shape;310;gaa146cd2d5_0_34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aa146cd2d5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aa146cd2d5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 Success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aa146cd2d5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aa146cd2d5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 ‘what’ you will measure to determine if students are successful...then think about HOW will you will measure each outcome leading your students to success.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aa146cd2d5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aa146cd2d5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order to ask questions leading us toward innovation and exploration, we have to first know what it is we are currently doing. If we ask ‘how might we’ </a:t>
            </a:r>
            <a:r>
              <a:rPr lang="en"/>
              <a:t>achieve</a:t>
            </a:r>
            <a:r>
              <a:rPr lang="en"/>
              <a:t> -x-, we need to first look at what we are already doing, take stock of our impact, and then we can innovate and </a:t>
            </a:r>
            <a:r>
              <a:rPr lang="en"/>
              <a:t>explore</a:t>
            </a:r>
            <a:r>
              <a:rPr lang="en"/>
              <a:t> better ways to move us forward.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aa146cd2d5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aa146cd2d5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group will share to summarize their findings. Have someone taking notes of highlights. </a:t>
            </a:r>
            <a:endParaRPr/>
          </a:p>
          <a:p>
            <a:pPr indent="0" lvl="0" marL="0" rtl="0" algn="l">
              <a:spcBef>
                <a:spcPts val="0"/>
              </a:spcBef>
              <a:spcAft>
                <a:spcPts val="0"/>
              </a:spcAft>
              <a:buNone/>
            </a:pPr>
            <a:r>
              <a:rPr lang="en"/>
              <a:t>Work as a group to generate the definition that is acceptable for each principle.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Here’s a strategy for how I might have a group complete this process: </a:t>
            </a:r>
            <a:endParaRPr/>
          </a:p>
          <a:p>
            <a:pPr indent="0" lvl="0" marL="0" rtl="0" algn="l">
              <a:spcBef>
                <a:spcPts val="0"/>
              </a:spcBef>
              <a:spcAft>
                <a:spcPts val="0"/>
              </a:spcAft>
              <a:buNone/>
            </a:pPr>
            <a:r>
              <a:rPr lang="en" u="sng">
                <a:solidFill>
                  <a:schemeClr val="hlink"/>
                </a:solidFill>
                <a:hlinkClick r:id="rId2"/>
              </a:rPr>
              <a:t>https://docs.google.com/presentation/d/1xFRVlfqPvu6MlS9y0WBt2aXg7syTyg6TbY4IhpkdjBc/edit?usp=sharing</a:t>
            </a:r>
            <a:endParaRPr/>
          </a:p>
          <a:p>
            <a:pPr indent="0" lvl="0" marL="0" rtl="0" algn="l">
              <a:spcBef>
                <a:spcPts val="0"/>
              </a:spcBef>
              <a:spcAft>
                <a:spcPts val="0"/>
              </a:spcAft>
              <a:buNone/>
            </a:pPr>
            <a:r>
              <a:rPr lang="en"/>
              <a:t>If you like this strategy feel free to copy the slide and add it in here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aa146cd2d5_0_6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aa146cd2d5_0_6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aa146cd2d5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aa146cd2d5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group will share to summarize their findings. Have someone taking notes of highlights. </a:t>
            </a:r>
            <a:endParaRPr/>
          </a:p>
          <a:p>
            <a:pPr indent="0" lvl="0" marL="0" rtl="0" algn="l">
              <a:spcBef>
                <a:spcPts val="0"/>
              </a:spcBef>
              <a:spcAft>
                <a:spcPts val="0"/>
              </a:spcAft>
              <a:buNone/>
            </a:pPr>
            <a:r>
              <a:rPr lang="en"/>
              <a:t>Work as a group to generate the definition that is acceptable for each principle.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Here’s a strategy for how I might have a group complete this process: </a:t>
            </a:r>
            <a:endParaRPr/>
          </a:p>
          <a:p>
            <a:pPr indent="0" lvl="0" marL="0" rtl="0" algn="l">
              <a:spcBef>
                <a:spcPts val="0"/>
              </a:spcBef>
              <a:spcAft>
                <a:spcPts val="0"/>
              </a:spcAft>
              <a:buNone/>
            </a:pPr>
            <a:r>
              <a:rPr lang="en" u="sng">
                <a:solidFill>
                  <a:schemeClr val="hlink"/>
                </a:solidFill>
                <a:hlinkClick r:id="rId2"/>
              </a:rPr>
              <a:t>https://docs.google.com/presentation/d/1xFRVlfqPvu6MlS9y0WBt2aXg7syTyg6TbY4IhpkdjBc/edit?usp=sharing</a:t>
            </a:r>
            <a:endParaRPr/>
          </a:p>
          <a:p>
            <a:pPr indent="0" lvl="0" marL="0" rtl="0" algn="l">
              <a:spcBef>
                <a:spcPts val="0"/>
              </a:spcBef>
              <a:spcAft>
                <a:spcPts val="0"/>
              </a:spcAft>
              <a:buNone/>
            </a:pPr>
            <a:r>
              <a:rPr lang="en"/>
              <a:t>If you like this strategy feel free to copy the slide and add it in here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 Id="rId3"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57" name="Shape 57"/>
        <p:cNvGrpSpPr/>
        <p:nvPr/>
      </p:nvGrpSpPr>
      <p:grpSpPr>
        <a:xfrm>
          <a:off x="0" y="0"/>
          <a:ext cx="0" cy="0"/>
          <a:chOff x="0" y="0"/>
          <a:chExt cx="0" cy="0"/>
        </a:xfrm>
      </p:grpSpPr>
      <p:pic>
        <p:nvPicPr>
          <p:cNvPr id="58" name="Google Shape;58;p14"/>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4"/>
          <p:cNvSpPr txBox="1"/>
          <p:nvPr>
            <p:ph type="title"/>
          </p:nvPr>
        </p:nvSpPr>
        <p:spPr>
          <a:xfrm>
            <a:off x="628650" y="3217936"/>
            <a:ext cx="85152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3" name="Google Shape;63;p14"/>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64" name="Shape 64"/>
        <p:cNvGrpSpPr/>
        <p:nvPr/>
      </p:nvGrpSpPr>
      <p:grpSpPr>
        <a:xfrm>
          <a:off x="0" y="0"/>
          <a:ext cx="0" cy="0"/>
          <a:chOff x="0" y="0"/>
          <a:chExt cx="0" cy="0"/>
        </a:xfrm>
      </p:grpSpPr>
      <p:pic>
        <p:nvPicPr>
          <p:cNvPr id="65" name="Google Shape;65;p15"/>
          <p:cNvPicPr preferRelativeResize="0"/>
          <p:nvPr/>
        </p:nvPicPr>
        <p:blipFill rotWithShape="1">
          <a:blip r:embed="rId2">
            <a:alphaModFix/>
          </a:blip>
          <a:srcRect b="0" l="0" r="0" t="0"/>
          <a:stretch/>
        </p:blipFill>
        <p:spPr>
          <a:xfrm>
            <a:off x="889" y="499"/>
            <a:ext cx="9142220" cy="5142499"/>
          </a:xfrm>
          <a:prstGeom prst="rect">
            <a:avLst/>
          </a:prstGeom>
          <a:noFill/>
          <a:ln>
            <a:noFill/>
          </a:ln>
        </p:spPr>
      </p:pic>
      <p:sp>
        <p:nvSpPr>
          <p:cNvPr id="66" name="Google Shape;66;p15"/>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dk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7" name="Google Shape;67;p15"/>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8" name="Google Shape;68;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9" name="Google Shape;69;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0" name="Google Shape;7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71" name="Shape 71"/>
        <p:cNvGrpSpPr/>
        <p:nvPr/>
      </p:nvGrpSpPr>
      <p:grpSpPr>
        <a:xfrm>
          <a:off x="0" y="0"/>
          <a:ext cx="0" cy="0"/>
          <a:chOff x="0" y="0"/>
          <a:chExt cx="0" cy="0"/>
        </a:xfrm>
      </p:grpSpPr>
      <p:pic>
        <p:nvPicPr>
          <p:cNvPr id="72" name="Google Shape;72;p16"/>
          <p:cNvPicPr preferRelativeResize="0"/>
          <p:nvPr/>
        </p:nvPicPr>
        <p:blipFill rotWithShape="1">
          <a:blip r:embed="rId2">
            <a:alphaModFix/>
          </a:blip>
          <a:srcRect b="0" l="0" r="0" t="0"/>
          <a:stretch/>
        </p:blipFill>
        <p:spPr>
          <a:xfrm>
            <a:off x="891" y="501"/>
            <a:ext cx="9142220" cy="5142499"/>
          </a:xfrm>
          <a:prstGeom prst="rect">
            <a:avLst/>
          </a:prstGeom>
          <a:noFill/>
          <a:ln>
            <a:noFill/>
          </a:ln>
        </p:spPr>
      </p:pic>
      <p:sp>
        <p:nvSpPr>
          <p:cNvPr id="73" name="Google Shape;73;p16"/>
          <p:cNvSpPr txBox="1"/>
          <p:nvPr>
            <p:ph type="title"/>
          </p:nvPr>
        </p:nvSpPr>
        <p:spPr>
          <a:xfrm>
            <a:off x="1420092" y="317500"/>
            <a:ext cx="6255300" cy="2034900"/>
          </a:xfrm>
          <a:prstGeom prst="rect">
            <a:avLst/>
          </a:prstGeom>
          <a:noFill/>
          <a:ln>
            <a:noFill/>
          </a:ln>
        </p:spPr>
        <p:txBody>
          <a:bodyPr anchorCtr="0" anchor="b" bIns="34275" lIns="68575" spcFirstLastPara="1" rIns="342900" wrap="square" tIns="34275">
            <a:noAutofit/>
          </a:bodyPr>
          <a:lstStyle>
            <a:lvl1pPr lvl="0" rtl="0" algn="l">
              <a:lnSpc>
                <a:spcPct val="90000"/>
              </a:lnSpc>
              <a:spcBef>
                <a:spcPts val="0"/>
              </a:spcBef>
              <a:spcAft>
                <a:spcPts val="0"/>
              </a:spcAft>
              <a:buClr>
                <a:schemeClr val="dk1"/>
              </a:buClr>
              <a:buSzPts val="4500"/>
              <a:buFont typeface="Open Sans SemiBold"/>
              <a:buNone/>
              <a:defRPr sz="45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4" name="Google Shape;74;p16"/>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75" name="Google Shape;75;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6" name="Google Shape;76;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7" name="Google Shape;77;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8" name="Shape 78"/>
        <p:cNvGrpSpPr/>
        <p:nvPr/>
      </p:nvGrpSpPr>
      <p:grpSpPr>
        <a:xfrm>
          <a:off x="0" y="0"/>
          <a:ext cx="0" cy="0"/>
          <a:chOff x="0" y="0"/>
          <a:chExt cx="0" cy="0"/>
        </a:xfrm>
      </p:grpSpPr>
      <p:sp>
        <p:nvSpPr>
          <p:cNvPr id="79" name="Google Shape;79;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1" name="Google Shape;81;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2" name="Google Shape;82;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3" name="Google Shape;83;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85" name="Shape 85"/>
        <p:cNvGrpSpPr/>
        <p:nvPr/>
      </p:nvGrpSpPr>
      <p:grpSpPr>
        <a:xfrm>
          <a:off x="0" y="0"/>
          <a:ext cx="0" cy="0"/>
          <a:chOff x="0" y="0"/>
          <a:chExt cx="0" cy="0"/>
        </a:xfrm>
      </p:grpSpPr>
      <p:pic>
        <p:nvPicPr>
          <p:cNvPr id="86" name="Google Shape;86;p18"/>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87" name="Google Shape;87;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0" name="Google Shape;90;p18"/>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1" name="Google Shape;91;p18"/>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92" name="Shape 92"/>
        <p:cNvGrpSpPr/>
        <p:nvPr/>
      </p:nvGrpSpPr>
      <p:grpSpPr>
        <a:xfrm>
          <a:off x="0" y="0"/>
          <a:ext cx="0" cy="0"/>
          <a:chOff x="0" y="0"/>
          <a:chExt cx="0" cy="0"/>
        </a:xfrm>
      </p:grpSpPr>
      <p:pic>
        <p:nvPicPr>
          <p:cNvPr id="93" name="Google Shape;93;p1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94" name="Google Shape;94;p19"/>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5" name="Google Shape;95;p19"/>
          <p:cNvSpPr txBox="1"/>
          <p:nvPr>
            <p:ph idx="1" type="body"/>
          </p:nvPr>
        </p:nvSpPr>
        <p:spPr>
          <a:xfrm>
            <a:off x="629841" y="1260871"/>
            <a:ext cx="38685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6" name="Google Shape;96;p19"/>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19"/>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8" name="Google Shape;98;p19"/>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 name="Google Shape;9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1" name="Google Shape;10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102" name="Shape 102"/>
        <p:cNvGrpSpPr/>
        <p:nvPr/>
      </p:nvGrpSpPr>
      <p:grpSpPr>
        <a:xfrm>
          <a:off x="0" y="0"/>
          <a:ext cx="0" cy="0"/>
          <a:chOff x="0" y="0"/>
          <a:chExt cx="0" cy="0"/>
        </a:xfrm>
      </p:grpSpPr>
      <p:pic>
        <p:nvPicPr>
          <p:cNvPr id="103" name="Google Shape;103;p20"/>
          <p:cNvPicPr preferRelativeResize="0"/>
          <p:nvPr/>
        </p:nvPicPr>
        <p:blipFill rotWithShape="1">
          <a:blip r:embed="rId2">
            <a:alphaModFix/>
          </a:blip>
          <a:srcRect b="0" l="0" r="0" t="0"/>
          <a:stretch/>
        </p:blipFill>
        <p:spPr>
          <a:xfrm>
            <a:off x="1144" y="1928"/>
            <a:ext cx="9141714" cy="5139644"/>
          </a:xfrm>
          <a:prstGeom prst="rect">
            <a:avLst/>
          </a:prstGeom>
          <a:noFill/>
          <a:ln>
            <a:noFill/>
          </a:ln>
        </p:spPr>
      </p:pic>
      <p:sp>
        <p:nvSpPr>
          <p:cNvPr id="104" name="Google Shape;104;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6" name="Google Shape;106;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7" name="Google Shape;107;p20"/>
          <p:cNvSpPr/>
          <p:nvPr>
            <p:ph idx="2" type="pic"/>
          </p:nvPr>
        </p:nvSpPr>
        <p:spPr>
          <a:xfrm>
            <a:off x="0" y="0"/>
            <a:ext cx="91419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108" name="Google Shape;108;p20"/>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109" name="Shape 109"/>
        <p:cNvGrpSpPr/>
        <p:nvPr/>
      </p:nvGrpSpPr>
      <p:grpSpPr>
        <a:xfrm>
          <a:off x="0" y="0"/>
          <a:ext cx="0" cy="0"/>
          <a:chOff x="0" y="0"/>
          <a:chExt cx="0" cy="0"/>
        </a:xfrm>
      </p:grpSpPr>
      <p:pic>
        <p:nvPicPr>
          <p:cNvPr id="110" name="Google Shape;110;p21"/>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11" name="Google Shape;111;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14" name="Google Shape;114;p21"/>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115" name="Shape 115"/>
        <p:cNvGrpSpPr/>
        <p:nvPr/>
      </p:nvGrpSpPr>
      <p:grpSpPr>
        <a:xfrm>
          <a:off x="0" y="0"/>
          <a:ext cx="0" cy="0"/>
          <a:chOff x="0" y="0"/>
          <a:chExt cx="0" cy="0"/>
        </a:xfrm>
      </p:grpSpPr>
      <p:pic>
        <p:nvPicPr>
          <p:cNvPr id="116" name="Google Shape;116;p22"/>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117" name="Google Shape;117;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9" name="Google Shape;119;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20" name="Google Shape;120;p22"/>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121" name="Shape 121"/>
        <p:cNvGrpSpPr/>
        <p:nvPr/>
      </p:nvGrpSpPr>
      <p:grpSpPr>
        <a:xfrm>
          <a:off x="0" y="0"/>
          <a:ext cx="0" cy="0"/>
          <a:chOff x="0" y="0"/>
          <a:chExt cx="0" cy="0"/>
        </a:xfrm>
      </p:grpSpPr>
      <p:sp>
        <p:nvSpPr>
          <p:cNvPr id="122" name="Google Shape;122;p23"/>
          <p:cNvSpPr/>
          <p:nvPr>
            <p:ph idx="2" type="media"/>
          </p:nvPr>
        </p:nvSpPr>
        <p:spPr>
          <a:xfrm>
            <a:off x="851188"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123" name="Google Shape;123;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5" name="Google Shape;125;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6" name="Shape 126"/>
        <p:cNvGrpSpPr/>
        <p:nvPr/>
      </p:nvGrpSpPr>
      <p:grpSpPr>
        <a:xfrm>
          <a:off x="0" y="0"/>
          <a:ext cx="0" cy="0"/>
          <a:chOff x="0" y="0"/>
          <a:chExt cx="0" cy="0"/>
        </a:xfrm>
      </p:grpSpPr>
      <p:sp>
        <p:nvSpPr>
          <p:cNvPr id="127" name="Google Shape;127;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8" name="Google Shape;128;p24"/>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29" name="Google Shape;129;p24"/>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30" name="Google Shape;130;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1" name="Google Shape;131;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2" name="Google Shape;132;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133" name="Shape 133"/>
        <p:cNvGrpSpPr/>
        <p:nvPr/>
      </p:nvGrpSpPr>
      <p:grpSpPr>
        <a:xfrm>
          <a:off x="0" y="0"/>
          <a:ext cx="0" cy="0"/>
          <a:chOff x="0" y="0"/>
          <a:chExt cx="0" cy="0"/>
        </a:xfrm>
      </p:grpSpPr>
      <p:pic>
        <p:nvPicPr>
          <p:cNvPr id="134" name="Google Shape;134;p2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35" name="Google Shape;135;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7" name="Google Shape;137;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25"/>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9" name="Google Shape;139;p25"/>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140" name="Google Shape;140;p25"/>
          <p:cNvSpPr txBox="1"/>
          <p:nvPr/>
        </p:nvSpPr>
        <p:spPr>
          <a:xfrm>
            <a:off x="933667" y="4246418"/>
            <a:ext cx="7264800" cy="38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1" name="Shape 141"/>
        <p:cNvGrpSpPr/>
        <p:nvPr/>
      </p:nvGrpSpPr>
      <p:grpSpPr>
        <a:xfrm>
          <a:off x="0" y="0"/>
          <a:ext cx="0" cy="0"/>
          <a:chOff x="0" y="0"/>
          <a:chExt cx="0" cy="0"/>
        </a:xfrm>
      </p:grpSpPr>
      <p:sp>
        <p:nvSpPr>
          <p:cNvPr id="142" name="Google Shape;142;p26"/>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3" name="Google Shape;143;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4" name="Google Shape;144;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5" name="Google Shape;145;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46" name="Google Shape;146;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7" name="Shape 147"/>
        <p:cNvGrpSpPr/>
        <p:nvPr/>
      </p:nvGrpSpPr>
      <p:grpSpPr>
        <a:xfrm>
          <a:off x="0" y="0"/>
          <a:ext cx="0" cy="0"/>
          <a:chOff x="0" y="0"/>
          <a:chExt cx="0" cy="0"/>
        </a:xfrm>
      </p:grpSpPr>
      <p:sp>
        <p:nvSpPr>
          <p:cNvPr id="148" name="Google Shape;148;p27"/>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9" name="Google Shape;149;p27"/>
          <p:cNvSpPr/>
          <p:nvPr>
            <p:ph idx="2" type="pic"/>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150" name="Google Shape;150;p27"/>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51" name="Google Shape;151;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2" name="Google Shape;152;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3" name="Google Shape;153;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54" name="Shape 154"/>
        <p:cNvGrpSpPr/>
        <p:nvPr/>
      </p:nvGrpSpPr>
      <p:grpSpPr>
        <a:xfrm>
          <a:off x="0" y="0"/>
          <a:ext cx="0" cy="0"/>
          <a:chOff x="0" y="0"/>
          <a:chExt cx="0" cy="0"/>
        </a:xfrm>
      </p:grpSpPr>
      <p:sp>
        <p:nvSpPr>
          <p:cNvPr id="155" name="Google Shape;155;p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6" name="Google Shape;156;p2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7" name="Google Shape;157;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8" name="Google Shape;158;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9" name="Google Shape;159;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160" name="Shape 160"/>
        <p:cNvGrpSpPr/>
        <p:nvPr/>
      </p:nvGrpSpPr>
      <p:grpSpPr>
        <a:xfrm>
          <a:off x="0" y="0"/>
          <a:ext cx="0" cy="0"/>
          <a:chOff x="0" y="0"/>
          <a:chExt cx="0" cy="0"/>
        </a:xfrm>
      </p:grpSpPr>
      <p:sp>
        <p:nvSpPr>
          <p:cNvPr id="161" name="Google Shape;161;p29"/>
          <p:cNvSpPr txBox="1"/>
          <p:nvPr>
            <p:ph type="title"/>
          </p:nvPr>
        </p:nvSpPr>
        <p:spPr>
          <a:xfrm>
            <a:off x="609600" y="4468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62" name="Google Shape;162;p2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63" name="Google Shape;163;p2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164" name="Shape 164"/>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No Text">
  <p:cSld name="Main Slide No Text">
    <p:spTree>
      <p:nvGrpSpPr>
        <p:cNvPr id="165" name="Shape 165"/>
        <p:cNvGrpSpPr/>
        <p:nvPr/>
      </p:nvGrpSpPr>
      <p:grpSpPr>
        <a:xfrm>
          <a:off x="0" y="0"/>
          <a:ext cx="0" cy="0"/>
          <a:chOff x="0" y="0"/>
          <a:chExt cx="0" cy="0"/>
        </a:xfrm>
      </p:grpSpPr>
      <p:sp>
        <p:nvSpPr>
          <p:cNvPr id="166" name="Google Shape;166;p31"/>
          <p:cNvSpPr txBox="1"/>
          <p:nvPr>
            <p:ph type="title"/>
          </p:nvPr>
        </p:nvSpPr>
        <p:spPr>
          <a:xfrm>
            <a:off x="107050" y="50979"/>
            <a:ext cx="8803500" cy="6759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Clr>
                <a:srgbClr val="666666"/>
              </a:buClr>
              <a:buSzPts val="4000"/>
              <a:buFont typeface="Calibri"/>
              <a:buNone/>
              <a:defRPr sz="4000">
                <a:solidFill>
                  <a:srgbClr val="66666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67" name="Google Shape;167;p31"/>
          <p:cNvSpPr txBox="1"/>
          <p:nvPr/>
        </p:nvSpPr>
        <p:spPr>
          <a:xfrm>
            <a:off x="3774150" y="4789395"/>
            <a:ext cx="1595700" cy="348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lt2"/>
              </a:buClr>
              <a:buSzPts val="1200"/>
              <a:buFont typeface="Open Sans"/>
              <a:buNone/>
            </a:pPr>
            <a:r>
              <a:rPr b="0" i="0" lang="en" sz="1200" u="none" cap="none" strike="noStrike">
                <a:solidFill>
                  <a:schemeClr val="lt2"/>
                </a:solidFill>
                <a:latin typeface="Open Sans"/>
                <a:ea typeface="Open Sans"/>
                <a:cs typeface="Open Sans"/>
                <a:sym typeface="Open Sans"/>
              </a:rPr>
              <a:t>@edelements</a:t>
            </a:r>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168" name="Shape 168"/>
        <p:cNvGrpSpPr/>
        <p:nvPr/>
      </p:nvGrpSpPr>
      <p:grpSpPr>
        <a:xfrm>
          <a:off x="0" y="0"/>
          <a:ext cx="0" cy="0"/>
          <a:chOff x="0" y="0"/>
          <a:chExt cx="0" cy="0"/>
        </a:xfrm>
      </p:grpSpPr>
      <p:sp>
        <p:nvSpPr>
          <p:cNvPr id="169" name="Google Shape;169;p32"/>
          <p:cNvSpPr txBox="1"/>
          <p:nvPr>
            <p:ph type="title"/>
          </p:nvPr>
        </p:nvSpPr>
        <p:spPr>
          <a:xfrm>
            <a:off x="666749" y="285750"/>
            <a:ext cx="75894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0" name="Google Shape;170;p3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1" name="Google Shape;171;p32"/>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2" name="Google Shape;172;p3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73" name="Google Shape;173;p32"/>
          <p:cNvSpPr/>
          <p:nvPr>
            <p:ph idx="2" type="dgm"/>
          </p:nvPr>
        </p:nvSpPr>
        <p:spPr>
          <a:xfrm>
            <a:off x="666750" y="946150"/>
            <a:ext cx="7589700" cy="33021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30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20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4" name="Shape 174"/>
        <p:cNvGrpSpPr/>
        <p:nvPr/>
      </p:nvGrpSpPr>
      <p:grpSpPr>
        <a:xfrm>
          <a:off x="0" y="0"/>
          <a:ext cx="0" cy="0"/>
          <a:chOff x="0" y="0"/>
          <a:chExt cx="0" cy="0"/>
        </a:xfrm>
      </p:grpSpPr>
      <p:sp>
        <p:nvSpPr>
          <p:cNvPr id="175" name="Google Shape;175;p33"/>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6" name="Google Shape;176;p33"/>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77" name="Google Shape;177;p33"/>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178" name="Shape 178"/>
        <p:cNvGrpSpPr/>
        <p:nvPr/>
      </p:nvGrpSpPr>
      <p:grpSpPr>
        <a:xfrm>
          <a:off x="0" y="0"/>
          <a:ext cx="0" cy="0"/>
          <a:chOff x="0" y="0"/>
          <a:chExt cx="0" cy="0"/>
        </a:xfrm>
      </p:grpSpPr>
      <p:sp>
        <p:nvSpPr>
          <p:cNvPr id="179" name="Google Shape;179;p34"/>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0" name="Google Shape;180;p34"/>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1" name="Google Shape;181;p34"/>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82" name="Google Shape;182;p34"/>
          <p:cNvSpPr/>
          <p:nvPr>
            <p:ph idx="2" type="chart"/>
          </p:nvPr>
        </p:nvSpPr>
        <p:spPr>
          <a:xfrm>
            <a:off x="666750" y="248128"/>
            <a:ext cx="7589700" cy="32379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83" name="Google Shape;183;p34"/>
          <p:cNvSpPr txBox="1"/>
          <p:nvPr>
            <p:ph idx="1" type="body"/>
          </p:nvPr>
        </p:nvSpPr>
        <p:spPr>
          <a:xfrm>
            <a:off x="666750" y="3624264"/>
            <a:ext cx="6648600" cy="554100"/>
          </a:xfrm>
          <a:prstGeom prst="rect">
            <a:avLst/>
          </a:prstGeom>
          <a:noFill/>
          <a:ln>
            <a:noFill/>
          </a:ln>
        </p:spPr>
        <p:txBody>
          <a:bodyPr anchorCtr="0" anchor="ctr" bIns="91425" lIns="0" spcFirstLastPara="1" rIns="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84" name="Google Shape;184;p34"/>
          <p:cNvSpPr txBox="1"/>
          <p:nvPr>
            <p:ph idx="3" type="body"/>
          </p:nvPr>
        </p:nvSpPr>
        <p:spPr>
          <a:xfrm>
            <a:off x="666750" y="4459128"/>
            <a:ext cx="6648600" cy="215400"/>
          </a:xfrm>
          <a:prstGeom prst="rect">
            <a:avLst/>
          </a:prstGeom>
          <a:noFill/>
          <a:ln>
            <a:noFill/>
          </a:ln>
        </p:spPr>
        <p:txBody>
          <a:bodyPr anchorCtr="0" anchor="ctr" bIns="0" lIns="182875" spcFirstLastPara="1" rIns="182875" wrap="square" tIns="0">
            <a:noAutofit/>
          </a:bodyPr>
          <a:lstStyle>
            <a:lvl1pPr indent="-317500" lvl="0" marL="457200" rtl="0" algn="l">
              <a:spcBef>
                <a:spcPts val="0"/>
              </a:spcBef>
              <a:spcAft>
                <a:spcPts val="0"/>
              </a:spcAft>
              <a:buSzPts val="1400"/>
              <a:buChar char="•"/>
              <a:defRPr sz="1400">
                <a:solidFill>
                  <a:schemeClr val="accent1"/>
                </a:solidFill>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no logo" showMasterSp="0">
  <p:cSld name="Smart Art no logo">
    <p:spTree>
      <p:nvGrpSpPr>
        <p:cNvPr id="185" name="Shape 185"/>
        <p:cNvGrpSpPr/>
        <p:nvPr/>
      </p:nvGrpSpPr>
      <p:grpSpPr>
        <a:xfrm>
          <a:off x="0" y="0"/>
          <a:ext cx="0" cy="0"/>
          <a:chOff x="0" y="0"/>
          <a:chExt cx="0" cy="0"/>
        </a:xfrm>
      </p:grpSpPr>
      <p:sp>
        <p:nvSpPr>
          <p:cNvPr id="186" name="Google Shape;186;p35"/>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87" name="Google Shape;187;p35"/>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100"/>
              <a:buNone/>
              <a:defRPr sz="8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88" name="Google Shape;188;p35"/>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89" name="Google Shape;189;p35"/>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
        <p:nvSpPr>
          <p:cNvPr id="190" name="Google Shape;190;p35"/>
          <p:cNvSpPr txBox="1"/>
          <p:nvPr>
            <p:ph type="title"/>
          </p:nvPr>
        </p:nvSpPr>
        <p:spPr>
          <a:xfrm>
            <a:off x="561975" y="486332"/>
            <a:ext cx="8020200" cy="584700"/>
          </a:xfrm>
          <a:prstGeom prst="rect">
            <a:avLst/>
          </a:prstGeom>
          <a:noFill/>
          <a:ln>
            <a:noFill/>
          </a:ln>
        </p:spPr>
        <p:txBody>
          <a:bodyPr anchorCtr="0" anchor="b" bIns="0" lIns="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91" name="Google Shape;191;p35"/>
          <p:cNvSpPr/>
          <p:nvPr>
            <p:ph idx="2" type="dgm"/>
          </p:nvPr>
        </p:nvSpPr>
        <p:spPr>
          <a:xfrm>
            <a:off x="561975" y="1174748"/>
            <a:ext cx="8020200" cy="3378900"/>
          </a:xfrm>
          <a:prstGeom prst="rect">
            <a:avLst/>
          </a:prstGeom>
          <a:noFill/>
          <a:ln>
            <a:noFill/>
          </a:ln>
        </p:spPr>
        <p:txBody>
          <a:bodyPr anchorCtr="0" anchor="ctr" bIns="91425" lIns="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er Slide Option" showMasterSp="0">
  <p:cSld name="Subheader Slide Option">
    <p:spTree>
      <p:nvGrpSpPr>
        <p:cNvPr id="192" name="Shape 192"/>
        <p:cNvGrpSpPr/>
        <p:nvPr/>
      </p:nvGrpSpPr>
      <p:grpSpPr>
        <a:xfrm>
          <a:off x="0" y="0"/>
          <a:ext cx="0" cy="0"/>
          <a:chOff x="0" y="0"/>
          <a:chExt cx="0" cy="0"/>
        </a:xfrm>
      </p:grpSpPr>
      <p:sp>
        <p:nvSpPr>
          <p:cNvPr id="193" name="Google Shape;193;p36"/>
          <p:cNvSpPr txBox="1"/>
          <p:nvPr>
            <p:ph type="title"/>
          </p:nvPr>
        </p:nvSpPr>
        <p:spPr>
          <a:xfrm>
            <a:off x="609600" y="476428"/>
            <a:ext cx="7848600" cy="677100"/>
          </a:xfrm>
          <a:prstGeom prst="rect">
            <a:avLst/>
          </a:prstGeom>
          <a:noFill/>
          <a:ln>
            <a:noFill/>
          </a:ln>
        </p:spPr>
        <p:txBody>
          <a:bodyPr anchorCtr="0" anchor="b" bIns="0" lIns="365750" spcFirstLastPara="1" rIns="0" wrap="square" tIns="182875">
            <a:noAutofit/>
          </a:bodyPr>
          <a:lstStyle>
            <a:lvl1pPr lvl="0" rtl="0" algn="l">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4" name="Google Shape;194;p36"/>
          <p:cNvSpPr txBox="1"/>
          <p:nvPr>
            <p:ph idx="1" type="body"/>
          </p:nvPr>
        </p:nvSpPr>
        <p:spPr>
          <a:xfrm>
            <a:off x="609600" y="1179552"/>
            <a:ext cx="7848600" cy="554100"/>
          </a:xfrm>
          <a:prstGeom prst="rect">
            <a:avLst/>
          </a:prstGeom>
          <a:noFill/>
          <a:ln>
            <a:noFill/>
          </a:ln>
        </p:spPr>
        <p:txBody>
          <a:bodyPr anchorCtr="0" anchor="t" bIns="182875" lIns="365750" spcFirstLastPara="1" rIns="365750" wrap="square" tIns="0">
            <a:noAutofit/>
          </a:bodyPr>
          <a:lstStyle>
            <a:lvl1pPr indent="-228600" lvl="0" marL="457200" rtl="0" algn="l">
              <a:spcBef>
                <a:spcPts val="0"/>
              </a:spcBef>
              <a:spcAft>
                <a:spcPts val="0"/>
              </a:spcAft>
              <a:buSzPts val="2400"/>
              <a:buNone/>
              <a:defRPr b="0" sz="2400">
                <a:solidFill>
                  <a:schemeClr val="accent3"/>
                </a:solidFill>
                <a:latin typeface="Arial Narrow"/>
                <a:ea typeface="Arial Narrow"/>
                <a:cs typeface="Arial Narrow"/>
                <a:sym typeface="Arial Narrow"/>
              </a:defRPr>
            </a:lvl1pPr>
            <a:lvl2pPr indent="-228600" lvl="1" marL="914400" rtl="0" algn="l">
              <a:spcBef>
                <a:spcPts val="600"/>
              </a:spcBef>
              <a:spcAft>
                <a:spcPts val="0"/>
              </a:spcAft>
              <a:buSzPts val="1900"/>
              <a:buNone/>
              <a:defRPr b="1" sz="2000"/>
            </a:lvl2pPr>
            <a:lvl3pPr indent="-228600" lvl="2" marL="1371600" rtl="0" algn="l">
              <a:spcBef>
                <a:spcPts val="600"/>
              </a:spcBef>
              <a:spcAft>
                <a:spcPts val="0"/>
              </a:spcAft>
              <a:buSzPts val="1620"/>
              <a:buNone/>
              <a:defRPr b="1" sz="1800"/>
            </a:lvl3pPr>
            <a:lvl4pPr indent="-228600" lvl="3" marL="1828800" rtl="0" algn="l">
              <a:spcBef>
                <a:spcPts val="600"/>
              </a:spcBef>
              <a:spcAft>
                <a:spcPts val="0"/>
              </a:spcAft>
              <a:buSzPts val="1360"/>
              <a:buNone/>
              <a:defRPr b="1" sz="1600"/>
            </a:lvl4pPr>
            <a:lvl5pPr indent="-228600" lvl="4" marL="2286000" rtl="0" algn="l">
              <a:spcBef>
                <a:spcPts val="600"/>
              </a:spcBef>
              <a:spcAft>
                <a:spcPts val="0"/>
              </a:spcAft>
              <a:buSzPts val="1280"/>
              <a:buNone/>
              <a:defRPr b="1" sz="1600"/>
            </a:lvl5pPr>
            <a:lvl6pPr indent="-228600" lvl="5" marL="2743200" rtl="0" algn="l">
              <a:spcBef>
                <a:spcPts val="60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95" name="Google Shape;195;p3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atin typeface="Century Gothic"/>
                <a:ea typeface="Century Gothic"/>
                <a:cs typeface="Century Gothic"/>
                <a:sym typeface="Century Gothic"/>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6" name="Google Shape;196;p3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7" name="Google Shape;197;p36"/>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98" name="Google Shape;198;p36"/>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99" name="Google Shape;199;p36"/>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200" name="Google Shape;200;p36"/>
          <p:cNvSpPr txBox="1"/>
          <p:nvPr>
            <p:ph idx="2" type="body"/>
          </p:nvPr>
        </p:nvSpPr>
        <p:spPr>
          <a:xfrm>
            <a:off x="609600" y="1809750"/>
            <a:ext cx="7848600" cy="2286000"/>
          </a:xfrm>
          <a:prstGeom prst="rect">
            <a:avLst/>
          </a:prstGeom>
          <a:blipFill rotWithShape="1">
            <a:blip r:embed="rId3">
              <a:alphaModFix/>
            </a:blip>
            <a:stretch>
              <a:fillRect b="0" l="0" r="0" t="0"/>
            </a:stretch>
          </a:blipFill>
          <a:ln>
            <a:noFill/>
          </a:ln>
        </p:spPr>
        <p:txBody>
          <a:bodyPr anchorCtr="0" anchor="ctr" bIns="91425" lIns="365750" spcFirstLastPara="1" rIns="365750" wrap="square" tIns="18287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w/ Text">
  <p:cSld name="Main Slide w/ Text">
    <p:spTree>
      <p:nvGrpSpPr>
        <p:cNvPr id="201" name="Shape 201"/>
        <p:cNvGrpSpPr/>
        <p:nvPr/>
      </p:nvGrpSpPr>
      <p:grpSpPr>
        <a:xfrm>
          <a:off x="0" y="0"/>
          <a:ext cx="0" cy="0"/>
          <a:chOff x="0" y="0"/>
          <a:chExt cx="0" cy="0"/>
        </a:xfrm>
      </p:grpSpPr>
      <p:sp>
        <p:nvSpPr>
          <p:cNvPr id="202" name="Google Shape;202;p37"/>
          <p:cNvSpPr txBox="1"/>
          <p:nvPr>
            <p:ph idx="1" type="body"/>
          </p:nvPr>
        </p:nvSpPr>
        <p:spPr>
          <a:xfrm>
            <a:off x="544200" y="953681"/>
            <a:ext cx="8055600" cy="3362700"/>
          </a:xfrm>
          <a:prstGeom prst="rect">
            <a:avLst/>
          </a:prstGeom>
          <a:blipFill rotWithShape="1">
            <a:blip r:embed="rId2">
              <a:alphaModFix/>
            </a:blip>
            <a:stretch>
              <a:fillRect b="0" l="0" r="0" t="0"/>
            </a:stretch>
          </a:blipFill>
          <a:ln>
            <a:noFill/>
          </a:ln>
        </p:spPr>
        <p:txBody>
          <a:bodyPr anchorCtr="0" anchor="t" bIns="91425" lIns="91425" spcFirstLastPara="1" rIns="91425" wrap="square" tIns="91425">
            <a:noAutofit/>
          </a:bodyPr>
          <a:lstStyle>
            <a:lvl1pPr indent="-508000" lvl="0" marL="457200" marR="0" rtl="0" algn="l">
              <a:spcBef>
                <a:spcPts val="1000"/>
              </a:spcBef>
              <a:spcAft>
                <a:spcPts val="0"/>
              </a:spcAft>
              <a:buClr>
                <a:srgbClr val="434343"/>
              </a:buClr>
              <a:buSzPts val="4400"/>
              <a:buFont typeface="Roboto"/>
              <a:buChar char="•"/>
              <a:defRPr b="0" i="0" sz="4400" u="none" cap="none" strike="noStrike">
                <a:solidFill>
                  <a:srgbClr val="434343"/>
                </a:solidFill>
                <a:latin typeface="Roboto"/>
                <a:ea typeface="Roboto"/>
                <a:cs typeface="Roboto"/>
                <a:sym typeface="Roboto"/>
              </a:defRPr>
            </a:lvl1pPr>
            <a:lvl2pPr indent="-381000" lvl="1" marL="914400" marR="0" rtl="0" algn="l">
              <a:spcBef>
                <a:spcPts val="500"/>
              </a:spcBef>
              <a:spcAft>
                <a:spcPts val="0"/>
              </a:spcAft>
              <a:buClr>
                <a:srgbClr val="434343"/>
              </a:buClr>
              <a:buSzPts val="2400"/>
              <a:buFont typeface="Roboto"/>
              <a:buChar char="⎻"/>
              <a:defRPr b="0" i="0" sz="2400" u="none" cap="none" strike="noStrike">
                <a:solidFill>
                  <a:srgbClr val="434343"/>
                </a:solidFill>
                <a:latin typeface="Roboto"/>
                <a:ea typeface="Roboto"/>
                <a:cs typeface="Roboto"/>
                <a:sym typeface="Roboto"/>
              </a:defRPr>
            </a:lvl2pPr>
            <a:lvl3pPr indent="-355600" lvl="2" marL="1371600" marR="0" rtl="0" algn="l">
              <a:spcBef>
                <a:spcPts val="500"/>
              </a:spcBef>
              <a:spcAft>
                <a:spcPts val="0"/>
              </a:spcAft>
              <a:buClr>
                <a:srgbClr val="434343"/>
              </a:buClr>
              <a:buSzPts val="2000"/>
              <a:buFont typeface="Roboto"/>
              <a:buChar char="•"/>
              <a:defRPr b="0" i="0" sz="2400" u="none" cap="none" strike="noStrike">
                <a:solidFill>
                  <a:srgbClr val="434343"/>
                </a:solidFill>
                <a:latin typeface="Roboto"/>
                <a:ea typeface="Roboto"/>
                <a:cs typeface="Roboto"/>
                <a:sym typeface="Roboto"/>
              </a:defRPr>
            </a:lvl3pPr>
            <a:lvl4pPr indent="-342900" lvl="3" marL="18288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4pPr>
            <a:lvl5pPr indent="-342900" lvl="4" marL="22860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5pPr>
            <a:lvl6pPr indent="-342900" lvl="5" marL="27432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6pPr>
            <a:lvl7pPr indent="-342900" lvl="6" marL="32004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7pPr>
            <a:lvl8pPr indent="-342900" lvl="7" marL="36576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8pPr>
            <a:lvl9pPr indent="-342900" lvl="8" marL="41148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9pPr>
          </a:lstStyle>
          <a:p/>
        </p:txBody>
      </p:sp>
      <p:sp>
        <p:nvSpPr>
          <p:cNvPr id="203" name="Google Shape;203;p37"/>
          <p:cNvSpPr txBox="1"/>
          <p:nvPr>
            <p:ph type="title"/>
          </p:nvPr>
        </p:nvSpPr>
        <p:spPr>
          <a:xfrm>
            <a:off x="107050" y="50979"/>
            <a:ext cx="8803500" cy="675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666666"/>
              </a:buClr>
              <a:buSzPts val="4000"/>
              <a:buFont typeface="Roboto"/>
              <a:buNone/>
              <a:defRPr b="0" i="0" sz="4000" u="none" cap="none" strike="noStrike">
                <a:solidFill>
                  <a:srgbClr val="666666"/>
                </a:solidFill>
                <a:latin typeface="Roboto"/>
                <a:ea typeface="Roboto"/>
                <a:cs typeface="Roboto"/>
                <a:sym typeface="Roboto"/>
              </a:defRPr>
            </a:lvl1pPr>
            <a:lvl2pPr lvl="1" rtl="0">
              <a:spcBef>
                <a:spcPts val="0"/>
              </a:spcBef>
              <a:spcAft>
                <a:spcPts val="0"/>
              </a:spcAft>
              <a:buSzPts val="4800"/>
              <a:buFont typeface="Roboto"/>
              <a:buNone/>
              <a:defRPr sz="4800">
                <a:latin typeface="Roboto"/>
                <a:ea typeface="Roboto"/>
                <a:cs typeface="Roboto"/>
                <a:sym typeface="Roboto"/>
              </a:defRPr>
            </a:lvl2pPr>
            <a:lvl3pPr lvl="2" rtl="0">
              <a:spcBef>
                <a:spcPts val="0"/>
              </a:spcBef>
              <a:spcAft>
                <a:spcPts val="0"/>
              </a:spcAft>
              <a:buSzPts val="4800"/>
              <a:buFont typeface="Roboto"/>
              <a:buNone/>
              <a:defRPr sz="4800">
                <a:latin typeface="Roboto"/>
                <a:ea typeface="Roboto"/>
                <a:cs typeface="Roboto"/>
                <a:sym typeface="Roboto"/>
              </a:defRPr>
            </a:lvl3pPr>
            <a:lvl4pPr lvl="3" rtl="0">
              <a:spcBef>
                <a:spcPts val="0"/>
              </a:spcBef>
              <a:spcAft>
                <a:spcPts val="0"/>
              </a:spcAft>
              <a:buSzPts val="4800"/>
              <a:buFont typeface="Roboto"/>
              <a:buNone/>
              <a:defRPr sz="4800">
                <a:latin typeface="Roboto"/>
                <a:ea typeface="Roboto"/>
                <a:cs typeface="Roboto"/>
                <a:sym typeface="Roboto"/>
              </a:defRPr>
            </a:lvl4pPr>
            <a:lvl5pPr lvl="4" rtl="0">
              <a:spcBef>
                <a:spcPts val="0"/>
              </a:spcBef>
              <a:spcAft>
                <a:spcPts val="0"/>
              </a:spcAft>
              <a:buSzPts val="4800"/>
              <a:buFont typeface="Roboto"/>
              <a:buNone/>
              <a:defRPr sz="4800">
                <a:latin typeface="Roboto"/>
                <a:ea typeface="Roboto"/>
                <a:cs typeface="Roboto"/>
                <a:sym typeface="Roboto"/>
              </a:defRPr>
            </a:lvl5pPr>
            <a:lvl6pPr lvl="5" rtl="0">
              <a:spcBef>
                <a:spcPts val="0"/>
              </a:spcBef>
              <a:spcAft>
                <a:spcPts val="0"/>
              </a:spcAft>
              <a:buSzPts val="4800"/>
              <a:buFont typeface="Roboto"/>
              <a:buNone/>
              <a:defRPr sz="4800">
                <a:latin typeface="Roboto"/>
                <a:ea typeface="Roboto"/>
                <a:cs typeface="Roboto"/>
                <a:sym typeface="Roboto"/>
              </a:defRPr>
            </a:lvl6pPr>
            <a:lvl7pPr lvl="6" rtl="0">
              <a:spcBef>
                <a:spcPts val="0"/>
              </a:spcBef>
              <a:spcAft>
                <a:spcPts val="0"/>
              </a:spcAft>
              <a:buSzPts val="4800"/>
              <a:buFont typeface="Roboto"/>
              <a:buNone/>
              <a:defRPr sz="4800">
                <a:latin typeface="Roboto"/>
                <a:ea typeface="Roboto"/>
                <a:cs typeface="Roboto"/>
                <a:sym typeface="Roboto"/>
              </a:defRPr>
            </a:lvl7pPr>
            <a:lvl8pPr lvl="7" rtl="0">
              <a:spcBef>
                <a:spcPts val="0"/>
              </a:spcBef>
              <a:spcAft>
                <a:spcPts val="0"/>
              </a:spcAft>
              <a:buSzPts val="4800"/>
              <a:buFont typeface="Roboto"/>
              <a:buNone/>
              <a:defRPr sz="4800">
                <a:latin typeface="Roboto"/>
                <a:ea typeface="Roboto"/>
                <a:cs typeface="Roboto"/>
                <a:sym typeface="Roboto"/>
              </a:defRPr>
            </a:lvl8pPr>
            <a:lvl9pPr lvl="8" rtl="0">
              <a:spcBef>
                <a:spcPts val="0"/>
              </a:spcBef>
              <a:spcAft>
                <a:spcPts val="0"/>
              </a:spcAft>
              <a:buSzPts val="4800"/>
              <a:buFont typeface="Roboto"/>
              <a:buNone/>
              <a:defRPr sz="4800">
                <a:latin typeface="Roboto"/>
                <a:ea typeface="Roboto"/>
                <a:cs typeface="Roboto"/>
                <a:sym typeface="Roboto"/>
              </a:defRPr>
            </a:lvl9pPr>
          </a:lstStyle>
          <a:p/>
        </p:txBody>
      </p:sp>
      <p:sp>
        <p:nvSpPr>
          <p:cNvPr id="204" name="Google Shape;204;p37"/>
          <p:cNvSpPr txBox="1"/>
          <p:nvPr>
            <p:ph idx="12" type="sldNum"/>
          </p:nvPr>
        </p:nvSpPr>
        <p:spPr>
          <a:xfrm>
            <a:off x="8595309" y="4766895"/>
            <a:ext cx="548700" cy="3936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1pPr>
            <a:lvl2pPr indent="0" lvl="1"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2pPr>
            <a:lvl3pPr indent="0" lvl="2"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3pPr>
            <a:lvl4pPr indent="0" lvl="3"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4pPr>
            <a:lvl5pPr indent="0" lvl="4"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5pPr>
            <a:lvl6pPr indent="0" lvl="5"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6pPr>
            <a:lvl7pPr indent="0" lvl="6"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7pPr>
            <a:lvl8pPr indent="0" lvl="7"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8pPr>
            <a:lvl9pPr indent="0" lvl="8"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ction" showMasterSp="0">
  <p:cSld name="Icon section">
    <p:spTree>
      <p:nvGrpSpPr>
        <p:cNvPr id="205" name="Shape 205"/>
        <p:cNvGrpSpPr/>
        <p:nvPr/>
      </p:nvGrpSpPr>
      <p:grpSpPr>
        <a:xfrm>
          <a:off x="0" y="0"/>
          <a:ext cx="0" cy="0"/>
          <a:chOff x="0" y="0"/>
          <a:chExt cx="0" cy="0"/>
        </a:xfrm>
      </p:grpSpPr>
      <p:sp>
        <p:nvSpPr>
          <p:cNvPr id="206" name="Google Shape;206;p38"/>
          <p:cNvSpPr/>
          <p:nvPr/>
        </p:nvSpPr>
        <p:spPr>
          <a:xfrm>
            <a:off x="-76200" y="-114300"/>
            <a:ext cx="2971800" cy="5372100"/>
          </a:xfrm>
          <a:prstGeom prst="rect">
            <a:avLst/>
          </a:prstGeom>
          <a:solidFill>
            <a:srgbClr val="B2B2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207" name="Google Shape;207;p38"/>
          <p:cNvSpPr txBox="1"/>
          <p:nvPr>
            <p:ph type="title"/>
          </p:nvPr>
        </p:nvSpPr>
        <p:spPr>
          <a:xfrm>
            <a:off x="2971799" y="590550"/>
            <a:ext cx="5181600" cy="5847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8" name="Google Shape;208;p38"/>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9" name="Google Shape;209;p38"/>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0" name="Google Shape;210;p38"/>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11" name="Google Shape;211;p38"/>
          <p:cNvSpPr/>
          <p:nvPr>
            <p:ph idx="2" type="pic"/>
          </p:nvPr>
        </p:nvSpPr>
        <p:spPr>
          <a:xfrm>
            <a:off x="666749" y="1428750"/>
            <a:ext cx="2152500" cy="20574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212" name="Google Shape;212;p38"/>
          <p:cNvSpPr txBox="1"/>
          <p:nvPr>
            <p:ph idx="1" type="body"/>
          </p:nvPr>
        </p:nvSpPr>
        <p:spPr>
          <a:xfrm>
            <a:off x="2971800" y="2262113"/>
            <a:ext cx="5181600" cy="1000200"/>
          </a:xfrm>
          <a:prstGeom prst="rect">
            <a:avLst/>
          </a:prstGeom>
          <a:blipFill rotWithShape="1">
            <a:blip r:embed="rId2">
              <a:alphaModFix/>
            </a:blip>
            <a:stretch>
              <a:fillRect b="0" l="0" r="0" t="0"/>
            </a:stretch>
          </a:blipFill>
          <a:ln>
            <a:noFill/>
          </a:ln>
        </p:spPr>
        <p:txBody>
          <a:bodyPr anchorCtr="0" anchor="ctr" bIns="91425" lIns="365750" spcFirstLastPara="1" rIns="36575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13" name="Google Shape;213;p38"/>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214" name="Google Shape;214;p38"/>
          <p:cNvPicPr preferRelativeResize="0"/>
          <p:nvPr/>
        </p:nvPicPr>
        <p:blipFill rotWithShape="1">
          <a:blip r:embed="rId3">
            <a:alphaModFix/>
          </a:blip>
          <a:srcRect b="0" l="0" r="0" t="0"/>
          <a:stretch/>
        </p:blipFill>
        <p:spPr>
          <a:xfrm>
            <a:off x="7369707" y="4095750"/>
            <a:ext cx="1545693" cy="9144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215" name="Shape 215"/>
        <p:cNvGrpSpPr/>
        <p:nvPr/>
      </p:nvGrpSpPr>
      <p:grpSpPr>
        <a:xfrm>
          <a:off x="0" y="0"/>
          <a:ext cx="0" cy="0"/>
          <a:chOff x="0" y="0"/>
          <a:chExt cx="0" cy="0"/>
        </a:xfrm>
      </p:grpSpPr>
      <p:sp>
        <p:nvSpPr>
          <p:cNvPr id="216" name="Google Shape;216;p39"/>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217" name="Google Shape;217;p3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8" name="Google Shape;218;p39"/>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100"/>
              <a:buNone/>
              <a:defRPr sz="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9" name="Google Shape;219;p39"/>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20" name="Google Shape;220;p39"/>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221" name="Shape 221"/>
        <p:cNvGrpSpPr/>
        <p:nvPr/>
      </p:nvGrpSpPr>
      <p:grpSpPr>
        <a:xfrm>
          <a:off x="0" y="0"/>
          <a:ext cx="0" cy="0"/>
          <a:chOff x="0" y="0"/>
          <a:chExt cx="0" cy="0"/>
        </a:xfrm>
      </p:grpSpPr>
      <p:sp>
        <p:nvSpPr>
          <p:cNvPr id="222" name="Google Shape;222;p4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3" name="Google Shape;223;p4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4" name="Google Shape;224;p4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25" name="Google Shape;225;p40"/>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226" name="Google Shape;226;p40"/>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227" name="Google Shape;227;p40"/>
          <p:cNvSpPr txBox="1"/>
          <p:nvPr>
            <p:ph idx="1" type="body"/>
          </p:nvPr>
        </p:nvSpPr>
        <p:spPr>
          <a:xfrm>
            <a:off x="2095500" y="1047750"/>
            <a:ext cx="4953000" cy="1169700"/>
          </a:xfrm>
          <a:prstGeom prst="rect">
            <a:avLst/>
          </a:prstGeom>
          <a:blipFill rotWithShape="1">
            <a:blip r:embed="rId3">
              <a:alphaModFix/>
            </a:blip>
            <a:stretch>
              <a:fillRect b="0" l="0" r="0" t="0"/>
            </a:stretch>
          </a:blipFill>
          <a:ln>
            <a:noFill/>
          </a:ln>
        </p:spPr>
        <p:txBody>
          <a:bodyPr anchorCtr="0" anchor="ctr" bIns="274300" lIns="365750" spcFirstLastPara="1" rIns="365750" wrap="square" tIns="274300">
            <a:noAutofit/>
          </a:bodyPr>
          <a:lstStyle>
            <a:lvl1pPr indent="-482600" lvl="0" marL="457200" rtl="0" algn="l">
              <a:spcBef>
                <a:spcPts val="0"/>
              </a:spcBef>
              <a:spcAft>
                <a:spcPts val="0"/>
              </a:spcAft>
              <a:buSzPts val="4000"/>
              <a:buChar char="•"/>
              <a:defRPr sz="4000"/>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28" name="Google Shape;228;p40"/>
          <p:cNvSpPr txBox="1"/>
          <p:nvPr>
            <p:ph idx="2" type="body"/>
          </p:nvPr>
        </p:nvSpPr>
        <p:spPr>
          <a:xfrm>
            <a:off x="2095500" y="3313152"/>
            <a:ext cx="4953000" cy="461700"/>
          </a:xfrm>
          <a:prstGeom prst="rect">
            <a:avLst/>
          </a:prstGeom>
          <a:noFill/>
          <a:ln>
            <a:noFill/>
          </a:ln>
        </p:spPr>
        <p:txBody>
          <a:bodyPr anchorCtr="0" anchor="ctr" bIns="91425" lIns="365750" spcFirstLastPara="1" rIns="365750" wrap="square" tIns="91425">
            <a:noAutofit/>
          </a:bodyPr>
          <a:lstStyle>
            <a:lvl1pPr indent="-342900" lvl="0" marL="457200" rtl="0" algn="r">
              <a:spcBef>
                <a:spcPts val="0"/>
              </a:spcBef>
              <a:spcAft>
                <a:spcPts val="0"/>
              </a:spcAft>
              <a:buSzPts val="1800"/>
              <a:buChar char="•"/>
              <a:defRPr sz="1800"/>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slide">
  <p:cSld name="1_Table slide">
    <p:spTree>
      <p:nvGrpSpPr>
        <p:cNvPr id="229" name="Shape 229"/>
        <p:cNvGrpSpPr/>
        <p:nvPr/>
      </p:nvGrpSpPr>
      <p:grpSpPr>
        <a:xfrm>
          <a:off x="0" y="0"/>
          <a:ext cx="0" cy="0"/>
          <a:chOff x="0" y="0"/>
          <a:chExt cx="0" cy="0"/>
        </a:xfrm>
      </p:grpSpPr>
      <p:sp>
        <p:nvSpPr>
          <p:cNvPr id="230" name="Google Shape;230;p41"/>
          <p:cNvSpPr txBox="1"/>
          <p:nvPr>
            <p:ph type="title"/>
          </p:nvPr>
        </p:nvSpPr>
        <p:spPr>
          <a:xfrm>
            <a:off x="609600" y="539175"/>
            <a:ext cx="78456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1" name="Google Shape;231;p41"/>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2" name="Google Shape;232;p41"/>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p:cSld name="Smart Art Slide">
    <p:spTree>
      <p:nvGrpSpPr>
        <p:cNvPr id="233" name="Shape 233"/>
        <p:cNvGrpSpPr/>
        <p:nvPr/>
      </p:nvGrpSpPr>
      <p:grpSpPr>
        <a:xfrm>
          <a:off x="0" y="0"/>
          <a:ext cx="0" cy="0"/>
          <a:chOff x="0" y="0"/>
          <a:chExt cx="0" cy="0"/>
        </a:xfrm>
      </p:grpSpPr>
      <p:sp>
        <p:nvSpPr>
          <p:cNvPr id="234" name="Google Shape;234;p42"/>
          <p:cNvSpPr txBox="1"/>
          <p:nvPr>
            <p:ph type="title"/>
          </p:nvPr>
        </p:nvSpPr>
        <p:spPr>
          <a:xfrm>
            <a:off x="525462" y="216539"/>
            <a:ext cx="8093100" cy="4923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235" name="Google Shape;235;p4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36" name="Google Shape;236;p42"/>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37" name="Google Shape;237;p4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238" name="Google Shape;238;p42"/>
          <p:cNvSpPr/>
          <p:nvPr>
            <p:ph idx="2" type="dgm"/>
          </p:nvPr>
        </p:nvSpPr>
        <p:spPr>
          <a:xfrm>
            <a:off x="525463" y="804672"/>
            <a:ext cx="8093100" cy="3255300"/>
          </a:xfrm>
          <a:prstGeom prst="rect">
            <a:avLst/>
          </a:prstGeom>
          <a:noFill/>
          <a:ln>
            <a:noFill/>
          </a:ln>
        </p:spPr>
        <p:txBody>
          <a:bodyPr anchorCtr="0" anchor="ctr" bIns="91425" lIns="182875" spcFirstLastPara="1" rIns="182875"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type="blank">
  <p:cSld name="BLANK">
    <p:spTree>
      <p:nvGrpSpPr>
        <p:cNvPr id="239" name="Shape 239"/>
        <p:cNvGrpSpPr/>
        <p:nvPr/>
      </p:nvGrpSpPr>
      <p:grpSpPr>
        <a:xfrm>
          <a:off x="0" y="0"/>
          <a:ext cx="0" cy="0"/>
          <a:chOff x="0" y="0"/>
          <a:chExt cx="0" cy="0"/>
        </a:xfrm>
      </p:grpSpPr>
      <p:sp>
        <p:nvSpPr>
          <p:cNvPr id="240" name="Google Shape;240;p43"/>
          <p:cNvSpPr txBox="1"/>
          <p:nvPr>
            <p:ph idx="11" type="ftr"/>
          </p:nvPr>
        </p:nvSpPr>
        <p:spPr>
          <a:xfrm>
            <a:off x="5105400" y="4755356"/>
            <a:ext cx="3886200" cy="2739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transition spd="slow">
    <p:fade thruBlk="1"/>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Photo 2" showMasterSp="0">
  <p:cSld name="Title and Content with Photo 2">
    <p:spTree>
      <p:nvGrpSpPr>
        <p:cNvPr id="241" name="Shape 241"/>
        <p:cNvGrpSpPr/>
        <p:nvPr/>
      </p:nvGrpSpPr>
      <p:grpSpPr>
        <a:xfrm>
          <a:off x="0" y="0"/>
          <a:ext cx="0" cy="0"/>
          <a:chOff x="0" y="0"/>
          <a:chExt cx="0" cy="0"/>
        </a:xfrm>
      </p:grpSpPr>
      <p:pic>
        <p:nvPicPr>
          <p:cNvPr id="242" name="Google Shape;242;p44"/>
          <p:cNvPicPr preferRelativeResize="0"/>
          <p:nvPr/>
        </p:nvPicPr>
        <p:blipFill rotWithShape="1">
          <a:blip r:embed="rId2">
            <a:alphaModFix/>
          </a:blip>
          <a:srcRect b="338" l="15853" r="-7386" t="0"/>
          <a:stretch/>
        </p:blipFill>
        <p:spPr>
          <a:xfrm flipH="1">
            <a:off x="2057400" y="0"/>
            <a:ext cx="7086598" cy="5144828"/>
          </a:xfrm>
          <a:prstGeom prst="rect">
            <a:avLst/>
          </a:prstGeom>
          <a:noFill/>
          <a:ln>
            <a:noFill/>
          </a:ln>
        </p:spPr>
      </p:pic>
      <p:sp>
        <p:nvSpPr>
          <p:cNvPr id="243" name="Google Shape;243;p44"/>
          <p:cNvSpPr/>
          <p:nvPr/>
        </p:nvSpPr>
        <p:spPr>
          <a:xfrm>
            <a:off x="3574256" y="0"/>
            <a:ext cx="1569244" cy="5143500"/>
          </a:xfrm>
          <a:custGeom>
            <a:rect b="b" l="l" r="r" t="t"/>
            <a:pathLst>
              <a:path extrusionOk="0" h="6858000" w="2092325">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4" name="Google Shape;244;p44"/>
          <p:cNvSpPr/>
          <p:nvPr/>
        </p:nvSpPr>
        <p:spPr>
          <a:xfrm>
            <a:off x="-71531" y="0"/>
            <a:ext cx="4678680" cy="5143500"/>
          </a:xfrm>
          <a:custGeom>
            <a:rect b="b" l="l" r="r" t="t"/>
            <a:pathLst>
              <a:path extrusionOk="0" h="6858000" w="6238240">
                <a:moveTo>
                  <a:pt x="4573838" y="0"/>
                </a:moveTo>
                <a:lnTo>
                  <a:pt x="0" y="0"/>
                </a:lnTo>
                <a:lnTo>
                  <a:pt x="0" y="6858000"/>
                </a:lnTo>
                <a:lnTo>
                  <a:pt x="4573838" y="6858000"/>
                </a:lnTo>
                <a:lnTo>
                  <a:pt x="6238058" y="3429005"/>
                </a:lnTo>
                <a:lnTo>
                  <a:pt x="457383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5" name="Google Shape;245;p44"/>
          <p:cNvSpPr/>
          <p:nvPr/>
        </p:nvSpPr>
        <p:spPr>
          <a:xfrm>
            <a:off x="8278483" y="3366715"/>
            <a:ext cx="863440" cy="1776888"/>
          </a:xfrm>
          <a:custGeom>
            <a:rect b="b" l="l" r="r" t="t"/>
            <a:pathLst>
              <a:path extrusionOk="0" h="2369184" w="1151254">
                <a:moveTo>
                  <a:pt x="1150975" y="0"/>
                </a:moveTo>
                <a:lnTo>
                  <a:pt x="0" y="2369045"/>
                </a:lnTo>
                <a:lnTo>
                  <a:pt x="1150975" y="2369045"/>
                </a:lnTo>
                <a:lnTo>
                  <a:pt x="1150975" y="0"/>
                </a:lnTo>
                <a:close/>
              </a:path>
            </a:pathLst>
          </a:custGeom>
          <a:solidFill>
            <a:srgbClr val="386E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6" name="Google Shape;246;p44"/>
          <p:cNvSpPr txBox="1"/>
          <p:nvPr>
            <p:ph type="title"/>
          </p:nvPr>
        </p:nvSpPr>
        <p:spPr>
          <a:xfrm>
            <a:off x="360114" y="452377"/>
            <a:ext cx="3285300" cy="369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3300"/>
              <a:buNone/>
              <a:defRPr b="1" i="0" sz="2400">
                <a:solidFill>
                  <a:srgbClr val="386EA3"/>
                </a:solidFill>
                <a:latin typeface="Cambria"/>
                <a:ea typeface="Cambria"/>
                <a:cs typeface="Cambria"/>
                <a:sym typeface="Cambri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7" name="Google Shape;247;p44"/>
          <p:cNvSpPr txBox="1"/>
          <p:nvPr>
            <p:ph idx="12" type="sldNum"/>
          </p:nvPr>
        </p:nvSpPr>
        <p:spPr>
          <a:xfrm>
            <a:off x="8235195" y="4629150"/>
            <a:ext cx="680100" cy="207600"/>
          </a:xfrm>
          <a:prstGeom prst="rect">
            <a:avLst/>
          </a:prstGeom>
          <a:noFill/>
          <a:ln>
            <a:noFill/>
          </a:ln>
        </p:spPr>
        <p:txBody>
          <a:bodyPr anchorCtr="0" anchor="b" bIns="0" lIns="0" spcFirstLastPara="1" rIns="0" wrap="square" tIns="0">
            <a:noAutofit/>
          </a:bodyPr>
          <a:lstStyle>
            <a:lvl1pPr indent="0" lvl="0" marL="0" rtl="0" algn="r">
              <a:spcBef>
                <a:spcPts val="0"/>
              </a:spcBef>
              <a:buNone/>
              <a:defRPr b="0" i="0" sz="1200">
                <a:solidFill>
                  <a:schemeClr val="lt1"/>
                </a:solidFill>
                <a:latin typeface="Calibri"/>
                <a:ea typeface="Calibri"/>
                <a:cs typeface="Calibri"/>
                <a:sym typeface="Calibri"/>
              </a:defRPr>
            </a:lvl1pPr>
            <a:lvl2pPr indent="0" lvl="1" marL="0" rtl="0" algn="r">
              <a:spcBef>
                <a:spcPts val="0"/>
              </a:spcBef>
              <a:buNone/>
              <a:defRPr b="0" i="0" sz="1200">
                <a:solidFill>
                  <a:schemeClr val="lt1"/>
                </a:solidFill>
                <a:latin typeface="Calibri"/>
                <a:ea typeface="Calibri"/>
                <a:cs typeface="Calibri"/>
                <a:sym typeface="Calibri"/>
              </a:defRPr>
            </a:lvl2pPr>
            <a:lvl3pPr indent="0" lvl="2" marL="0" rtl="0" algn="r">
              <a:spcBef>
                <a:spcPts val="0"/>
              </a:spcBef>
              <a:buNone/>
              <a:defRPr b="0" i="0" sz="1200">
                <a:solidFill>
                  <a:schemeClr val="lt1"/>
                </a:solidFill>
                <a:latin typeface="Calibri"/>
                <a:ea typeface="Calibri"/>
                <a:cs typeface="Calibri"/>
                <a:sym typeface="Calibri"/>
              </a:defRPr>
            </a:lvl3pPr>
            <a:lvl4pPr indent="0" lvl="3" marL="0" rtl="0" algn="r">
              <a:spcBef>
                <a:spcPts val="0"/>
              </a:spcBef>
              <a:buNone/>
              <a:defRPr b="0" i="0" sz="1200">
                <a:solidFill>
                  <a:schemeClr val="lt1"/>
                </a:solidFill>
                <a:latin typeface="Calibri"/>
                <a:ea typeface="Calibri"/>
                <a:cs typeface="Calibri"/>
                <a:sym typeface="Calibri"/>
              </a:defRPr>
            </a:lvl4pPr>
            <a:lvl5pPr indent="0" lvl="4" marL="0" rtl="0" algn="r">
              <a:spcBef>
                <a:spcPts val="0"/>
              </a:spcBef>
              <a:buNone/>
              <a:defRPr b="0" i="0" sz="1200">
                <a:solidFill>
                  <a:schemeClr val="lt1"/>
                </a:solidFill>
                <a:latin typeface="Calibri"/>
                <a:ea typeface="Calibri"/>
                <a:cs typeface="Calibri"/>
                <a:sym typeface="Calibri"/>
              </a:defRPr>
            </a:lvl5pPr>
            <a:lvl6pPr indent="0" lvl="5" marL="0" rtl="0" algn="r">
              <a:spcBef>
                <a:spcPts val="0"/>
              </a:spcBef>
              <a:buNone/>
              <a:defRPr b="0" i="0" sz="1200">
                <a:solidFill>
                  <a:schemeClr val="lt1"/>
                </a:solidFill>
                <a:latin typeface="Calibri"/>
                <a:ea typeface="Calibri"/>
                <a:cs typeface="Calibri"/>
                <a:sym typeface="Calibri"/>
              </a:defRPr>
            </a:lvl6pPr>
            <a:lvl7pPr indent="0" lvl="6" marL="0" rtl="0" algn="r">
              <a:spcBef>
                <a:spcPts val="0"/>
              </a:spcBef>
              <a:buNone/>
              <a:defRPr b="0" i="0" sz="1200">
                <a:solidFill>
                  <a:schemeClr val="lt1"/>
                </a:solidFill>
                <a:latin typeface="Calibri"/>
                <a:ea typeface="Calibri"/>
                <a:cs typeface="Calibri"/>
                <a:sym typeface="Calibri"/>
              </a:defRPr>
            </a:lvl7pPr>
            <a:lvl8pPr indent="0" lvl="7" marL="0" rtl="0" algn="r">
              <a:spcBef>
                <a:spcPts val="0"/>
              </a:spcBef>
              <a:buNone/>
              <a:defRPr b="0" i="0" sz="1200">
                <a:solidFill>
                  <a:schemeClr val="lt1"/>
                </a:solidFill>
                <a:latin typeface="Calibri"/>
                <a:ea typeface="Calibri"/>
                <a:cs typeface="Calibri"/>
                <a:sym typeface="Calibri"/>
              </a:defRPr>
            </a:lvl8pPr>
            <a:lvl9pPr indent="0" lvl="8" marL="0" rtl="0" algn="r">
              <a:spcBef>
                <a:spcPts val="0"/>
              </a:spcBef>
              <a:buNone/>
              <a:defRPr b="0" i="0"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48" name="Google Shape;248;p44"/>
          <p:cNvSpPr txBox="1"/>
          <p:nvPr>
            <p:ph idx="1" type="body"/>
          </p:nvPr>
        </p:nvSpPr>
        <p:spPr>
          <a:xfrm>
            <a:off x="359569" y="1145704"/>
            <a:ext cx="3284100" cy="3039600"/>
          </a:xfrm>
          <a:prstGeom prst="rect">
            <a:avLst/>
          </a:prstGeom>
          <a:noFill/>
          <a:ln>
            <a:noFill/>
          </a:ln>
        </p:spPr>
        <p:txBody>
          <a:bodyPr anchorCtr="0" anchor="t" bIns="0" lIns="0" spcFirstLastPara="1" rIns="0" wrap="square" tIns="0">
            <a:noAutofit/>
          </a:bodyPr>
          <a:lstStyle>
            <a:lvl1pPr indent="-317500" lvl="0" marL="457200" rtl="0" algn="l">
              <a:spcBef>
                <a:spcPts val="80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pic>
        <p:nvPicPr>
          <p:cNvPr id="249" name="Google Shape;249;p44"/>
          <p:cNvPicPr preferRelativeResize="0"/>
          <p:nvPr/>
        </p:nvPicPr>
        <p:blipFill rotWithShape="1">
          <a:blip r:embed="rId3">
            <a:alphaModFix/>
          </a:blip>
          <a:srcRect b="0" l="0" r="0" t="0"/>
          <a:stretch/>
        </p:blipFill>
        <p:spPr>
          <a:xfrm>
            <a:off x="360114" y="4492155"/>
            <a:ext cx="2057398" cy="365595"/>
          </a:xfrm>
          <a:prstGeom prst="rect">
            <a:avLst/>
          </a:prstGeom>
          <a:noFill/>
          <a:ln>
            <a:noFill/>
          </a:ln>
        </p:spPr>
      </p:pic>
    </p:spTree>
  </p:cSld>
  <p:clrMapOvr>
    <a:masterClrMapping/>
  </p:clrMapOvr>
  <p:extLst>
    <p:ext uri="{DCECCB84-F9BA-43D5-87BE-67443E8EF086}">
      <p15:sldGuideLst>
        <p15:guide id="1" orient="horz" pos="3024">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c" showMasterSp="0">
  <p:cSld name="Title and Content 2c">
    <p:spTree>
      <p:nvGrpSpPr>
        <p:cNvPr id="250" name="Shape 250"/>
        <p:cNvGrpSpPr/>
        <p:nvPr/>
      </p:nvGrpSpPr>
      <p:grpSpPr>
        <a:xfrm>
          <a:off x="0" y="0"/>
          <a:ext cx="0" cy="0"/>
          <a:chOff x="0" y="0"/>
          <a:chExt cx="0" cy="0"/>
        </a:xfrm>
      </p:grpSpPr>
      <p:sp>
        <p:nvSpPr>
          <p:cNvPr id="251" name="Google Shape;251;p45"/>
          <p:cNvSpPr/>
          <p:nvPr/>
        </p:nvSpPr>
        <p:spPr>
          <a:xfrm>
            <a:off x="6979682" y="0"/>
            <a:ext cx="1569244" cy="5143500"/>
          </a:xfrm>
          <a:custGeom>
            <a:rect b="b" l="l" r="r" t="t"/>
            <a:pathLst>
              <a:path extrusionOk="0" h="6858000" w="2092325">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2" name="Google Shape;252;p45"/>
          <p:cNvSpPr/>
          <p:nvPr/>
        </p:nvSpPr>
        <p:spPr>
          <a:xfrm>
            <a:off x="7458075" y="0"/>
            <a:ext cx="1684019" cy="5143500"/>
          </a:xfrm>
          <a:custGeom>
            <a:rect b="b" l="l" r="r" t="t"/>
            <a:pathLst>
              <a:path extrusionOk="0" h="6858000" w="2245359">
                <a:moveTo>
                  <a:pt x="2244852" y="0"/>
                </a:moveTo>
                <a:lnTo>
                  <a:pt x="0" y="0"/>
                </a:lnTo>
                <a:lnTo>
                  <a:pt x="1665935" y="3429000"/>
                </a:lnTo>
                <a:lnTo>
                  <a:pt x="0" y="6858000"/>
                </a:lnTo>
                <a:lnTo>
                  <a:pt x="2244852" y="6858000"/>
                </a:lnTo>
                <a:lnTo>
                  <a:pt x="2244852" y="0"/>
                </a:lnTo>
                <a:close/>
              </a:path>
            </a:pathLst>
          </a:custGeom>
          <a:solidFill>
            <a:srgbClr val="386E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3" name="Google Shape;253;p45"/>
          <p:cNvSpPr txBox="1"/>
          <p:nvPr>
            <p:ph type="title"/>
          </p:nvPr>
        </p:nvSpPr>
        <p:spPr>
          <a:xfrm>
            <a:off x="360115" y="452377"/>
            <a:ext cx="6619200" cy="369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3300"/>
              <a:buNone/>
              <a:defRPr b="1" i="0" sz="2400">
                <a:solidFill>
                  <a:srgbClr val="386EA3"/>
                </a:solidFill>
                <a:latin typeface="Cambria"/>
                <a:ea typeface="Cambria"/>
                <a:cs typeface="Cambria"/>
                <a:sym typeface="Cambri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4" name="Google Shape;254;p45"/>
          <p:cNvSpPr txBox="1"/>
          <p:nvPr>
            <p:ph idx="1" type="body"/>
          </p:nvPr>
        </p:nvSpPr>
        <p:spPr>
          <a:xfrm>
            <a:off x="360114" y="1177460"/>
            <a:ext cx="3183000" cy="245400"/>
          </a:xfrm>
          <a:prstGeom prst="rect">
            <a:avLst/>
          </a:prstGeom>
          <a:noFill/>
          <a:ln>
            <a:noFill/>
          </a:ln>
        </p:spPr>
        <p:txBody>
          <a:bodyPr anchorCtr="0" anchor="t" bIns="0" lIns="0" spcFirstLastPara="1" rIns="0" wrap="square" tIns="0">
            <a:noAutofit/>
          </a:bodyPr>
          <a:lstStyle>
            <a:lvl1pPr indent="-228600" lvl="0" marL="457200" rtl="0" algn="l">
              <a:spcBef>
                <a:spcPts val="800"/>
              </a:spcBef>
              <a:spcAft>
                <a:spcPts val="0"/>
              </a:spcAft>
              <a:buSzPts val="1800"/>
              <a:buNone/>
              <a:defRPr b="1" sz="1800">
                <a:solidFill>
                  <a:srgbClr val="386EA4"/>
                </a:solidFill>
                <a:latin typeface="Calibri"/>
                <a:ea typeface="Calibri"/>
                <a:cs typeface="Calibri"/>
                <a:sym typeface="Calibri"/>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sp>
        <p:nvSpPr>
          <p:cNvPr id="255" name="Google Shape;255;p45"/>
          <p:cNvSpPr txBox="1"/>
          <p:nvPr>
            <p:ph idx="2" type="body"/>
          </p:nvPr>
        </p:nvSpPr>
        <p:spPr>
          <a:xfrm>
            <a:off x="3799199" y="1177460"/>
            <a:ext cx="3180000" cy="245400"/>
          </a:xfrm>
          <a:prstGeom prst="rect">
            <a:avLst/>
          </a:prstGeom>
          <a:noFill/>
          <a:ln>
            <a:noFill/>
          </a:ln>
        </p:spPr>
        <p:txBody>
          <a:bodyPr anchorCtr="0" anchor="t" bIns="0" lIns="0" spcFirstLastPara="1" rIns="0" wrap="square" tIns="0">
            <a:noAutofit/>
          </a:bodyPr>
          <a:lstStyle>
            <a:lvl1pPr indent="-228600" lvl="0" marL="457200" rtl="0" algn="l">
              <a:spcBef>
                <a:spcPts val="800"/>
              </a:spcBef>
              <a:spcAft>
                <a:spcPts val="0"/>
              </a:spcAft>
              <a:buSzPts val="1800"/>
              <a:buNone/>
              <a:defRPr b="1" sz="1800">
                <a:solidFill>
                  <a:srgbClr val="386EA4"/>
                </a:solidFill>
                <a:latin typeface="Calibri"/>
                <a:ea typeface="Calibri"/>
                <a:cs typeface="Calibri"/>
                <a:sym typeface="Calibri"/>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sp>
        <p:nvSpPr>
          <p:cNvPr id="256" name="Google Shape;256;p45"/>
          <p:cNvSpPr txBox="1"/>
          <p:nvPr>
            <p:ph idx="12" type="sldNum"/>
          </p:nvPr>
        </p:nvSpPr>
        <p:spPr>
          <a:xfrm>
            <a:off x="8235195" y="4629150"/>
            <a:ext cx="680100" cy="207600"/>
          </a:xfrm>
          <a:prstGeom prst="rect">
            <a:avLst/>
          </a:prstGeom>
          <a:noFill/>
          <a:ln>
            <a:noFill/>
          </a:ln>
        </p:spPr>
        <p:txBody>
          <a:bodyPr anchorCtr="0" anchor="b" bIns="0" lIns="0" spcFirstLastPara="1" rIns="0" wrap="square" tIns="0">
            <a:noAutofit/>
          </a:bodyPr>
          <a:lstStyle>
            <a:lvl1pPr indent="0" lvl="0" marL="0" rtl="0" algn="r">
              <a:spcBef>
                <a:spcPts val="0"/>
              </a:spcBef>
              <a:buNone/>
              <a:defRPr b="0" i="0" sz="1200">
                <a:solidFill>
                  <a:schemeClr val="lt1"/>
                </a:solidFill>
                <a:latin typeface="Calibri"/>
                <a:ea typeface="Calibri"/>
                <a:cs typeface="Calibri"/>
                <a:sym typeface="Calibri"/>
              </a:defRPr>
            </a:lvl1pPr>
            <a:lvl2pPr indent="0" lvl="1" marL="0" rtl="0" algn="r">
              <a:spcBef>
                <a:spcPts val="0"/>
              </a:spcBef>
              <a:buNone/>
              <a:defRPr b="0" i="0" sz="1200">
                <a:solidFill>
                  <a:schemeClr val="lt1"/>
                </a:solidFill>
                <a:latin typeface="Calibri"/>
                <a:ea typeface="Calibri"/>
                <a:cs typeface="Calibri"/>
                <a:sym typeface="Calibri"/>
              </a:defRPr>
            </a:lvl2pPr>
            <a:lvl3pPr indent="0" lvl="2" marL="0" rtl="0" algn="r">
              <a:spcBef>
                <a:spcPts val="0"/>
              </a:spcBef>
              <a:buNone/>
              <a:defRPr b="0" i="0" sz="1200">
                <a:solidFill>
                  <a:schemeClr val="lt1"/>
                </a:solidFill>
                <a:latin typeface="Calibri"/>
                <a:ea typeface="Calibri"/>
                <a:cs typeface="Calibri"/>
                <a:sym typeface="Calibri"/>
              </a:defRPr>
            </a:lvl3pPr>
            <a:lvl4pPr indent="0" lvl="3" marL="0" rtl="0" algn="r">
              <a:spcBef>
                <a:spcPts val="0"/>
              </a:spcBef>
              <a:buNone/>
              <a:defRPr b="0" i="0" sz="1200">
                <a:solidFill>
                  <a:schemeClr val="lt1"/>
                </a:solidFill>
                <a:latin typeface="Calibri"/>
                <a:ea typeface="Calibri"/>
                <a:cs typeface="Calibri"/>
                <a:sym typeface="Calibri"/>
              </a:defRPr>
            </a:lvl4pPr>
            <a:lvl5pPr indent="0" lvl="4" marL="0" rtl="0" algn="r">
              <a:spcBef>
                <a:spcPts val="0"/>
              </a:spcBef>
              <a:buNone/>
              <a:defRPr b="0" i="0" sz="1200">
                <a:solidFill>
                  <a:schemeClr val="lt1"/>
                </a:solidFill>
                <a:latin typeface="Calibri"/>
                <a:ea typeface="Calibri"/>
                <a:cs typeface="Calibri"/>
                <a:sym typeface="Calibri"/>
              </a:defRPr>
            </a:lvl5pPr>
            <a:lvl6pPr indent="0" lvl="5" marL="0" rtl="0" algn="r">
              <a:spcBef>
                <a:spcPts val="0"/>
              </a:spcBef>
              <a:buNone/>
              <a:defRPr b="0" i="0" sz="1200">
                <a:solidFill>
                  <a:schemeClr val="lt1"/>
                </a:solidFill>
                <a:latin typeface="Calibri"/>
                <a:ea typeface="Calibri"/>
                <a:cs typeface="Calibri"/>
                <a:sym typeface="Calibri"/>
              </a:defRPr>
            </a:lvl6pPr>
            <a:lvl7pPr indent="0" lvl="6" marL="0" rtl="0" algn="r">
              <a:spcBef>
                <a:spcPts val="0"/>
              </a:spcBef>
              <a:buNone/>
              <a:defRPr b="0" i="0" sz="1200">
                <a:solidFill>
                  <a:schemeClr val="lt1"/>
                </a:solidFill>
                <a:latin typeface="Calibri"/>
                <a:ea typeface="Calibri"/>
                <a:cs typeface="Calibri"/>
                <a:sym typeface="Calibri"/>
              </a:defRPr>
            </a:lvl7pPr>
            <a:lvl8pPr indent="0" lvl="7" marL="0" rtl="0" algn="r">
              <a:spcBef>
                <a:spcPts val="0"/>
              </a:spcBef>
              <a:buNone/>
              <a:defRPr b="0" i="0" sz="1200">
                <a:solidFill>
                  <a:schemeClr val="lt1"/>
                </a:solidFill>
                <a:latin typeface="Calibri"/>
                <a:ea typeface="Calibri"/>
                <a:cs typeface="Calibri"/>
                <a:sym typeface="Calibri"/>
              </a:defRPr>
            </a:lvl8pPr>
            <a:lvl9pPr indent="0" lvl="8" marL="0" rtl="0" algn="r">
              <a:spcBef>
                <a:spcPts val="0"/>
              </a:spcBef>
              <a:buNone/>
              <a:defRPr b="0" i="0"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57" name="Google Shape;257;p45"/>
          <p:cNvSpPr txBox="1"/>
          <p:nvPr>
            <p:ph idx="3" type="body"/>
          </p:nvPr>
        </p:nvSpPr>
        <p:spPr>
          <a:xfrm>
            <a:off x="359569" y="1522960"/>
            <a:ext cx="3183900" cy="2763300"/>
          </a:xfrm>
          <a:prstGeom prst="rect">
            <a:avLst/>
          </a:prstGeom>
          <a:noFill/>
          <a:ln>
            <a:noFill/>
          </a:ln>
        </p:spPr>
        <p:txBody>
          <a:bodyPr anchorCtr="0" anchor="t" bIns="0" lIns="0" spcFirstLastPara="1" rIns="0" wrap="square" tIns="0">
            <a:noAutofit/>
          </a:bodyPr>
          <a:lstStyle>
            <a:lvl1pPr indent="-317500" lvl="0" marL="457200" rtl="0" algn="l">
              <a:spcBef>
                <a:spcPts val="80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sp>
        <p:nvSpPr>
          <p:cNvPr id="258" name="Google Shape;258;p45"/>
          <p:cNvSpPr txBox="1"/>
          <p:nvPr>
            <p:ph idx="4" type="body"/>
          </p:nvPr>
        </p:nvSpPr>
        <p:spPr>
          <a:xfrm>
            <a:off x="3796189" y="1522960"/>
            <a:ext cx="3183900" cy="2763300"/>
          </a:xfrm>
          <a:prstGeom prst="rect">
            <a:avLst/>
          </a:prstGeom>
          <a:noFill/>
          <a:ln>
            <a:noFill/>
          </a:ln>
        </p:spPr>
        <p:txBody>
          <a:bodyPr anchorCtr="0" anchor="t" bIns="0" lIns="0" spcFirstLastPara="1" rIns="0" wrap="square" tIns="0">
            <a:noAutofit/>
          </a:bodyPr>
          <a:lstStyle>
            <a:lvl1pPr indent="-317500" lvl="0" marL="457200" rtl="0" algn="l">
              <a:spcBef>
                <a:spcPts val="80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pic>
        <p:nvPicPr>
          <p:cNvPr id="259" name="Google Shape;259;p45"/>
          <p:cNvPicPr preferRelativeResize="0"/>
          <p:nvPr/>
        </p:nvPicPr>
        <p:blipFill rotWithShape="1">
          <a:blip r:embed="rId2">
            <a:alphaModFix/>
          </a:blip>
          <a:srcRect b="0" l="0" r="0" t="0"/>
          <a:stretch/>
        </p:blipFill>
        <p:spPr>
          <a:xfrm>
            <a:off x="360114" y="4492155"/>
            <a:ext cx="2057398" cy="365595"/>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302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a" showMasterSp="0">
  <p:cSld name="Title and Content 1a">
    <p:spTree>
      <p:nvGrpSpPr>
        <p:cNvPr id="260" name="Shape 260"/>
        <p:cNvGrpSpPr/>
        <p:nvPr/>
      </p:nvGrpSpPr>
      <p:grpSpPr>
        <a:xfrm>
          <a:off x="0" y="0"/>
          <a:ext cx="0" cy="0"/>
          <a:chOff x="0" y="0"/>
          <a:chExt cx="0" cy="0"/>
        </a:xfrm>
      </p:grpSpPr>
      <p:sp>
        <p:nvSpPr>
          <p:cNvPr id="261" name="Google Shape;261;p46"/>
          <p:cNvSpPr txBox="1"/>
          <p:nvPr>
            <p:ph type="title"/>
          </p:nvPr>
        </p:nvSpPr>
        <p:spPr>
          <a:xfrm>
            <a:off x="360114" y="452377"/>
            <a:ext cx="7526400" cy="369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3300"/>
              <a:buNone/>
              <a:defRPr b="1" i="0" sz="2400">
                <a:solidFill>
                  <a:srgbClr val="386EA3"/>
                </a:solidFill>
                <a:latin typeface="Cambria"/>
                <a:ea typeface="Cambria"/>
                <a:cs typeface="Cambria"/>
                <a:sym typeface="Cambri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2" name="Google Shape;262;p46"/>
          <p:cNvSpPr txBox="1"/>
          <p:nvPr>
            <p:ph idx="1" type="body"/>
          </p:nvPr>
        </p:nvSpPr>
        <p:spPr>
          <a:xfrm>
            <a:off x="359569" y="1145704"/>
            <a:ext cx="7527300" cy="3039600"/>
          </a:xfrm>
          <a:prstGeom prst="rect">
            <a:avLst/>
          </a:prstGeom>
          <a:noFill/>
          <a:ln>
            <a:noFill/>
          </a:ln>
        </p:spPr>
        <p:txBody>
          <a:bodyPr anchorCtr="0" anchor="t" bIns="0" lIns="0" spcFirstLastPara="1" rIns="0" wrap="square" tIns="0">
            <a:noAutofit/>
          </a:bodyPr>
          <a:lstStyle>
            <a:lvl1pPr indent="-317500" lvl="0" marL="457200" rtl="0" algn="l">
              <a:spcBef>
                <a:spcPts val="80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sp>
        <p:nvSpPr>
          <p:cNvPr id="263" name="Google Shape;263;p46"/>
          <p:cNvSpPr/>
          <p:nvPr/>
        </p:nvSpPr>
        <p:spPr>
          <a:xfrm>
            <a:off x="8278483" y="3366715"/>
            <a:ext cx="863440" cy="1776888"/>
          </a:xfrm>
          <a:custGeom>
            <a:rect b="b" l="l" r="r" t="t"/>
            <a:pathLst>
              <a:path extrusionOk="0" h="2369184" w="1151254">
                <a:moveTo>
                  <a:pt x="1150975" y="0"/>
                </a:moveTo>
                <a:lnTo>
                  <a:pt x="0" y="2369045"/>
                </a:lnTo>
                <a:lnTo>
                  <a:pt x="1150975" y="2369045"/>
                </a:lnTo>
                <a:lnTo>
                  <a:pt x="1150975" y="0"/>
                </a:lnTo>
                <a:close/>
              </a:path>
            </a:pathLst>
          </a:custGeom>
          <a:solidFill>
            <a:srgbClr val="386E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64" name="Google Shape;264;p46"/>
          <p:cNvSpPr txBox="1"/>
          <p:nvPr>
            <p:ph idx="12" type="sldNum"/>
          </p:nvPr>
        </p:nvSpPr>
        <p:spPr>
          <a:xfrm>
            <a:off x="8235195" y="4629150"/>
            <a:ext cx="680100" cy="207600"/>
          </a:xfrm>
          <a:prstGeom prst="rect">
            <a:avLst/>
          </a:prstGeom>
          <a:noFill/>
          <a:ln>
            <a:noFill/>
          </a:ln>
        </p:spPr>
        <p:txBody>
          <a:bodyPr anchorCtr="0" anchor="b" bIns="0" lIns="0" spcFirstLastPara="1" rIns="0" wrap="square" tIns="0">
            <a:noAutofit/>
          </a:bodyPr>
          <a:lstStyle>
            <a:lvl1pPr indent="0" lvl="0" marL="0" rtl="0" algn="r">
              <a:spcBef>
                <a:spcPts val="0"/>
              </a:spcBef>
              <a:buNone/>
              <a:defRPr b="0" i="0" sz="1200">
                <a:solidFill>
                  <a:schemeClr val="lt1"/>
                </a:solidFill>
                <a:latin typeface="Calibri"/>
                <a:ea typeface="Calibri"/>
                <a:cs typeface="Calibri"/>
                <a:sym typeface="Calibri"/>
              </a:defRPr>
            </a:lvl1pPr>
            <a:lvl2pPr indent="0" lvl="1" marL="0" rtl="0" algn="r">
              <a:spcBef>
                <a:spcPts val="0"/>
              </a:spcBef>
              <a:buNone/>
              <a:defRPr b="0" i="0" sz="1200">
                <a:solidFill>
                  <a:schemeClr val="lt1"/>
                </a:solidFill>
                <a:latin typeface="Calibri"/>
                <a:ea typeface="Calibri"/>
                <a:cs typeface="Calibri"/>
                <a:sym typeface="Calibri"/>
              </a:defRPr>
            </a:lvl2pPr>
            <a:lvl3pPr indent="0" lvl="2" marL="0" rtl="0" algn="r">
              <a:spcBef>
                <a:spcPts val="0"/>
              </a:spcBef>
              <a:buNone/>
              <a:defRPr b="0" i="0" sz="1200">
                <a:solidFill>
                  <a:schemeClr val="lt1"/>
                </a:solidFill>
                <a:latin typeface="Calibri"/>
                <a:ea typeface="Calibri"/>
                <a:cs typeface="Calibri"/>
                <a:sym typeface="Calibri"/>
              </a:defRPr>
            </a:lvl3pPr>
            <a:lvl4pPr indent="0" lvl="3" marL="0" rtl="0" algn="r">
              <a:spcBef>
                <a:spcPts val="0"/>
              </a:spcBef>
              <a:buNone/>
              <a:defRPr b="0" i="0" sz="1200">
                <a:solidFill>
                  <a:schemeClr val="lt1"/>
                </a:solidFill>
                <a:latin typeface="Calibri"/>
                <a:ea typeface="Calibri"/>
                <a:cs typeface="Calibri"/>
                <a:sym typeface="Calibri"/>
              </a:defRPr>
            </a:lvl4pPr>
            <a:lvl5pPr indent="0" lvl="4" marL="0" rtl="0" algn="r">
              <a:spcBef>
                <a:spcPts val="0"/>
              </a:spcBef>
              <a:buNone/>
              <a:defRPr b="0" i="0" sz="1200">
                <a:solidFill>
                  <a:schemeClr val="lt1"/>
                </a:solidFill>
                <a:latin typeface="Calibri"/>
                <a:ea typeface="Calibri"/>
                <a:cs typeface="Calibri"/>
                <a:sym typeface="Calibri"/>
              </a:defRPr>
            </a:lvl5pPr>
            <a:lvl6pPr indent="0" lvl="5" marL="0" rtl="0" algn="r">
              <a:spcBef>
                <a:spcPts val="0"/>
              </a:spcBef>
              <a:buNone/>
              <a:defRPr b="0" i="0" sz="1200">
                <a:solidFill>
                  <a:schemeClr val="lt1"/>
                </a:solidFill>
                <a:latin typeface="Calibri"/>
                <a:ea typeface="Calibri"/>
                <a:cs typeface="Calibri"/>
                <a:sym typeface="Calibri"/>
              </a:defRPr>
            </a:lvl6pPr>
            <a:lvl7pPr indent="0" lvl="6" marL="0" rtl="0" algn="r">
              <a:spcBef>
                <a:spcPts val="0"/>
              </a:spcBef>
              <a:buNone/>
              <a:defRPr b="0" i="0" sz="1200">
                <a:solidFill>
                  <a:schemeClr val="lt1"/>
                </a:solidFill>
                <a:latin typeface="Calibri"/>
                <a:ea typeface="Calibri"/>
                <a:cs typeface="Calibri"/>
                <a:sym typeface="Calibri"/>
              </a:defRPr>
            </a:lvl7pPr>
            <a:lvl8pPr indent="0" lvl="7" marL="0" rtl="0" algn="r">
              <a:spcBef>
                <a:spcPts val="0"/>
              </a:spcBef>
              <a:buNone/>
              <a:defRPr b="0" i="0" sz="1200">
                <a:solidFill>
                  <a:schemeClr val="lt1"/>
                </a:solidFill>
                <a:latin typeface="Calibri"/>
                <a:ea typeface="Calibri"/>
                <a:cs typeface="Calibri"/>
                <a:sym typeface="Calibri"/>
              </a:defRPr>
            </a:lvl8pPr>
            <a:lvl9pPr indent="0" lvl="8" marL="0" rtl="0" algn="r">
              <a:spcBef>
                <a:spcPts val="0"/>
              </a:spcBef>
              <a:buNone/>
              <a:defRPr b="0" i="0"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265" name="Google Shape;265;p46"/>
          <p:cNvPicPr preferRelativeResize="0"/>
          <p:nvPr/>
        </p:nvPicPr>
        <p:blipFill rotWithShape="1">
          <a:blip r:embed="rId2">
            <a:alphaModFix/>
          </a:blip>
          <a:srcRect b="0" l="0" r="0" t="0"/>
          <a:stretch/>
        </p:blipFill>
        <p:spPr>
          <a:xfrm>
            <a:off x="360114" y="4492155"/>
            <a:ext cx="2057398" cy="365595"/>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302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with Photo 2" showMasterSp="0">
  <p:cSld name="Section Divider with Photo 2">
    <p:bg>
      <p:bgPr>
        <a:solidFill>
          <a:schemeClr val="lt1"/>
        </a:solidFill>
      </p:bgPr>
    </p:bg>
    <p:spTree>
      <p:nvGrpSpPr>
        <p:cNvPr id="266" name="Shape 266"/>
        <p:cNvGrpSpPr/>
        <p:nvPr/>
      </p:nvGrpSpPr>
      <p:grpSpPr>
        <a:xfrm>
          <a:off x="0" y="0"/>
          <a:ext cx="0" cy="0"/>
          <a:chOff x="0" y="0"/>
          <a:chExt cx="0" cy="0"/>
        </a:xfrm>
      </p:grpSpPr>
      <p:pic>
        <p:nvPicPr>
          <p:cNvPr id="267" name="Google Shape;267;p47"/>
          <p:cNvPicPr preferRelativeResize="0"/>
          <p:nvPr/>
        </p:nvPicPr>
        <p:blipFill rotWithShape="1">
          <a:blip r:embed="rId2">
            <a:alphaModFix/>
          </a:blip>
          <a:srcRect b="0" l="0" r="9706" t="0"/>
          <a:stretch/>
        </p:blipFill>
        <p:spPr>
          <a:xfrm>
            <a:off x="2171700" y="-6181"/>
            <a:ext cx="6972302" cy="5143500"/>
          </a:xfrm>
          <a:prstGeom prst="rect">
            <a:avLst/>
          </a:prstGeom>
          <a:noFill/>
          <a:ln>
            <a:noFill/>
          </a:ln>
        </p:spPr>
      </p:pic>
      <p:sp>
        <p:nvSpPr>
          <p:cNvPr id="268" name="Google Shape;268;p47"/>
          <p:cNvSpPr/>
          <p:nvPr/>
        </p:nvSpPr>
        <p:spPr>
          <a:xfrm>
            <a:off x="0" y="0"/>
            <a:ext cx="4221480" cy="5143500"/>
          </a:xfrm>
          <a:custGeom>
            <a:rect b="b" l="l" r="r" t="t"/>
            <a:pathLst>
              <a:path extrusionOk="0" h="6858000" w="5628640">
                <a:moveTo>
                  <a:pt x="3964238" y="0"/>
                </a:moveTo>
                <a:lnTo>
                  <a:pt x="0" y="0"/>
                </a:lnTo>
                <a:lnTo>
                  <a:pt x="0" y="6858000"/>
                </a:lnTo>
                <a:lnTo>
                  <a:pt x="3964238" y="6858000"/>
                </a:lnTo>
                <a:lnTo>
                  <a:pt x="5628458" y="3429005"/>
                </a:lnTo>
                <a:lnTo>
                  <a:pt x="396423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69" name="Google Shape;269;p47"/>
          <p:cNvSpPr/>
          <p:nvPr/>
        </p:nvSpPr>
        <p:spPr>
          <a:xfrm>
            <a:off x="3160012" y="0"/>
            <a:ext cx="1569244" cy="5143500"/>
          </a:xfrm>
          <a:custGeom>
            <a:rect b="b" l="l" r="r" t="t"/>
            <a:pathLst>
              <a:path extrusionOk="0" h="6858000" w="2092325">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70" name="Google Shape;270;p47"/>
          <p:cNvSpPr txBox="1"/>
          <p:nvPr>
            <p:ph type="title"/>
          </p:nvPr>
        </p:nvSpPr>
        <p:spPr>
          <a:xfrm>
            <a:off x="374651" y="2057400"/>
            <a:ext cx="3029100" cy="10287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3300"/>
              <a:buNone/>
              <a:defRPr sz="2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1" name="Google Shape;271;p47"/>
          <p:cNvSpPr/>
          <p:nvPr/>
        </p:nvSpPr>
        <p:spPr>
          <a:xfrm>
            <a:off x="8278483" y="3366715"/>
            <a:ext cx="863440" cy="1776888"/>
          </a:xfrm>
          <a:custGeom>
            <a:rect b="b" l="l" r="r" t="t"/>
            <a:pathLst>
              <a:path extrusionOk="0" h="2369184" w="1151254">
                <a:moveTo>
                  <a:pt x="1150975" y="0"/>
                </a:moveTo>
                <a:lnTo>
                  <a:pt x="0" y="2369045"/>
                </a:lnTo>
                <a:lnTo>
                  <a:pt x="1150975" y="2369045"/>
                </a:lnTo>
                <a:lnTo>
                  <a:pt x="1150975" y="0"/>
                </a:lnTo>
                <a:close/>
              </a:path>
            </a:pathLst>
          </a:custGeom>
          <a:solidFill>
            <a:srgbClr val="386E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72" name="Google Shape;272;p47"/>
          <p:cNvSpPr txBox="1"/>
          <p:nvPr>
            <p:ph idx="12" type="sldNum"/>
          </p:nvPr>
        </p:nvSpPr>
        <p:spPr>
          <a:xfrm>
            <a:off x="8235195" y="4629150"/>
            <a:ext cx="680100" cy="207600"/>
          </a:xfrm>
          <a:prstGeom prst="rect">
            <a:avLst/>
          </a:prstGeom>
          <a:noFill/>
          <a:ln>
            <a:noFill/>
          </a:ln>
        </p:spPr>
        <p:txBody>
          <a:bodyPr anchorCtr="0" anchor="b" bIns="0" lIns="0" spcFirstLastPara="1" rIns="0" wrap="square" tIns="0">
            <a:noAutofit/>
          </a:bodyPr>
          <a:lstStyle>
            <a:lvl1pPr indent="0" lvl="0" marL="0" rtl="0" algn="r">
              <a:spcBef>
                <a:spcPts val="0"/>
              </a:spcBef>
              <a:buNone/>
              <a:defRPr b="0" i="0" sz="1200">
                <a:solidFill>
                  <a:schemeClr val="lt1"/>
                </a:solidFill>
                <a:latin typeface="Calibri"/>
                <a:ea typeface="Calibri"/>
                <a:cs typeface="Calibri"/>
                <a:sym typeface="Calibri"/>
              </a:defRPr>
            </a:lvl1pPr>
            <a:lvl2pPr indent="0" lvl="1" marL="0" rtl="0" algn="r">
              <a:spcBef>
                <a:spcPts val="0"/>
              </a:spcBef>
              <a:buNone/>
              <a:defRPr b="0" i="0" sz="1200">
                <a:solidFill>
                  <a:schemeClr val="lt1"/>
                </a:solidFill>
                <a:latin typeface="Calibri"/>
                <a:ea typeface="Calibri"/>
                <a:cs typeface="Calibri"/>
                <a:sym typeface="Calibri"/>
              </a:defRPr>
            </a:lvl2pPr>
            <a:lvl3pPr indent="0" lvl="2" marL="0" rtl="0" algn="r">
              <a:spcBef>
                <a:spcPts val="0"/>
              </a:spcBef>
              <a:buNone/>
              <a:defRPr b="0" i="0" sz="1200">
                <a:solidFill>
                  <a:schemeClr val="lt1"/>
                </a:solidFill>
                <a:latin typeface="Calibri"/>
                <a:ea typeface="Calibri"/>
                <a:cs typeface="Calibri"/>
                <a:sym typeface="Calibri"/>
              </a:defRPr>
            </a:lvl3pPr>
            <a:lvl4pPr indent="0" lvl="3" marL="0" rtl="0" algn="r">
              <a:spcBef>
                <a:spcPts val="0"/>
              </a:spcBef>
              <a:buNone/>
              <a:defRPr b="0" i="0" sz="1200">
                <a:solidFill>
                  <a:schemeClr val="lt1"/>
                </a:solidFill>
                <a:latin typeface="Calibri"/>
                <a:ea typeface="Calibri"/>
                <a:cs typeface="Calibri"/>
                <a:sym typeface="Calibri"/>
              </a:defRPr>
            </a:lvl4pPr>
            <a:lvl5pPr indent="0" lvl="4" marL="0" rtl="0" algn="r">
              <a:spcBef>
                <a:spcPts val="0"/>
              </a:spcBef>
              <a:buNone/>
              <a:defRPr b="0" i="0" sz="1200">
                <a:solidFill>
                  <a:schemeClr val="lt1"/>
                </a:solidFill>
                <a:latin typeface="Calibri"/>
                <a:ea typeface="Calibri"/>
                <a:cs typeface="Calibri"/>
                <a:sym typeface="Calibri"/>
              </a:defRPr>
            </a:lvl5pPr>
            <a:lvl6pPr indent="0" lvl="5" marL="0" rtl="0" algn="r">
              <a:spcBef>
                <a:spcPts val="0"/>
              </a:spcBef>
              <a:buNone/>
              <a:defRPr b="0" i="0" sz="1200">
                <a:solidFill>
                  <a:schemeClr val="lt1"/>
                </a:solidFill>
                <a:latin typeface="Calibri"/>
                <a:ea typeface="Calibri"/>
                <a:cs typeface="Calibri"/>
                <a:sym typeface="Calibri"/>
              </a:defRPr>
            </a:lvl6pPr>
            <a:lvl7pPr indent="0" lvl="6" marL="0" rtl="0" algn="r">
              <a:spcBef>
                <a:spcPts val="0"/>
              </a:spcBef>
              <a:buNone/>
              <a:defRPr b="0" i="0" sz="1200">
                <a:solidFill>
                  <a:schemeClr val="lt1"/>
                </a:solidFill>
                <a:latin typeface="Calibri"/>
                <a:ea typeface="Calibri"/>
                <a:cs typeface="Calibri"/>
                <a:sym typeface="Calibri"/>
              </a:defRPr>
            </a:lvl7pPr>
            <a:lvl8pPr indent="0" lvl="7" marL="0" rtl="0" algn="r">
              <a:spcBef>
                <a:spcPts val="0"/>
              </a:spcBef>
              <a:buNone/>
              <a:defRPr b="0" i="0" sz="1200">
                <a:solidFill>
                  <a:schemeClr val="lt1"/>
                </a:solidFill>
                <a:latin typeface="Calibri"/>
                <a:ea typeface="Calibri"/>
                <a:cs typeface="Calibri"/>
                <a:sym typeface="Calibri"/>
              </a:defRPr>
            </a:lvl8pPr>
            <a:lvl9pPr indent="0" lvl="8" marL="0" rtl="0" algn="r">
              <a:spcBef>
                <a:spcPts val="0"/>
              </a:spcBef>
              <a:buNone/>
              <a:defRPr b="0" i="0"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273" name="Google Shape;273;p47"/>
          <p:cNvPicPr preferRelativeResize="0"/>
          <p:nvPr/>
        </p:nvPicPr>
        <p:blipFill rotWithShape="1">
          <a:blip r:embed="rId3">
            <a:alphaModFix/>
          </a:blip>
          <a:srcRect b="0" l="0" r="0" t="0"/>
          <a:stretch/>
        </p:blipFill>
        <p:spPr>
          <a:xfrm>
            <a:off x="374651" y="4483024"/>
            <a:ext cx="2400300" cy="261581"/>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2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Photo 3" showMasterSp="0">
  <p:cSld name="Title and Content with Photo 3">
    <p:spTree>
      <p:nvGrpSpPr>
        <p:cNvPr id="274" name="Shape 274"/>
        <p:cNvGrpSpPr/>
        <p:nvPr/>
      </p:nvGrpSpPr>
      <p:grpSpPr>
        <a:xfrm>
          <a:off x="0" y="0"/>
          <a:ext cx="0" cy="0"/>
          <a:chOff x="0" y="0"/>
          <a:chExt cx="0" cy="0"/>
        </a:xfrm>
      </p:grpSpPr>
      <p:pic>
        <p:nvPicPr>
          <p:cNvPr id="275" name="Google Shape;275;p48"/>
          <p:cNvPicPr preferRelativeResize="0"/>
          <p:nvPr/>
        </p:nvPicPr>
        <p:blipFill rotWithShape="1">
          <a:blip r:embed="rId2">
            <a:alphaModFix/>
          </a:blip>
          <a:srcRect b="0" l="0" r="0" t="1312"/>
          <a:stretch/>
        </p:blipFill>
        <p:spPr>
          <a:xfrm>
            <a:off x="3200400" y="-1"/>
            <a:ext cx="5943599" cy="5145270"/>
          </a:xfrm>
          <a:prstGeom prst="rect">
            <a:avLst/>
          </a:prstGeom>
          <a:noFill/>
          <a:ln>
            <a:noFill/>
          </a:ln>
        </p:spPr>
      </p:pic>
      <p:sp>
        <p:nvSpPr>
          <p:cNvPr id="276" name="Google Shape;276;p48"/>
          <p:cNvSpPr/>
          <p:nvPr/>
        </p:nvSpPr>
        <p:spPr>
          <a:xfrm>
            <a:off x="3574256" y="0"/>
            <a:ext cx="1569244" cy="5143500"/>
          </a:xfrm>
          <a:custGeom>
            <a:rect b="b" l="l" r="r" t="t"/>
            <a:pathLst>
              <a:path extrusionOk="0" h="6858000" w="2092325">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77" name="Google Shape;277;p48"/>
          <p:cNvSpPr/>
          <p:nvPr/>
        </p:nvSpPr>
        <p:spPr>
          <a:xfrm>
            <a:off x="-71531" y="0"/>
            <a:ext cx="4678680" cy="5143500"/>
          </a:xfrm>
          <a:custGeom>
            <a:rect b="b" l="l" r="r" t="t"/>
            <a:pathLst>
              <a:path extrusionOk="0" h="6858000" w="6238240">
                <a:moveTo>
                  <a:pt x="4573838" y="0"/>
                </a:moveTo>
                <a:lnTo>
                  <a:pt x="0" y="0"/>
                </a:lnTo>
                <a:lnTo>
                  <a:pt x="0" y="6858000"/>
                </a:lnTo>
                <a:lnTo>
                  <a:pt x="4573838" y="6858000"/>
                </a:lnTo>
                <a:lnTo>
                  <a:pt x="6238058" y="3429005"/>
                </a:lnTo>
                <a:lnTo>
                  <a:pt x="457383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78" name="Google Shape;278;p48"/>
          <p:cNvSpPr/>
          <p:nvPr/>
        </p:nvSpPr>
        <p:spPr>
          <a:xfrm>
            <a:off x="8278483" y="3366715"/>
            <a:ext cx="863440" cy="1776888"/>
          </a:xfrm>
          <a:custGeom>
            <a:rect b="b" l="l" r="r" t="t"/>
            <a:pathLst>
              <a:path extrusionOk="0" h="2369184" w="1151254">
                <a:moveTo>
                  <a:pt x="1150975" y="0"/>
                </a:moveTo>
                <a:lnTo>
                  <a:pt x="0" y="2369045"/>
                </a:lnTo>
                <a:lnTo>
                  <a:pt x="1150975" y="2369045"/>
                </a:lnTo>
                <a:lnTo>
                  <a:pt x="1150975" y="0"/>
                </a:lnTo>
                <a:close/>
              </a:path>
            </a:pathLst>
          </a:custGeom>
          <a:solidFill>
            <a:srgbClr val="386E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79" name="Google Shape;279;p48"/>
          <p:cNvSpPr txBox="1"/>
          <p:nvPr>
            <p:ph type="title"/>
          </p:nvPr>
        </p:nvSpPr>
        <p:spPr>
          <a:xfrm>
            <a:off x="360114" y="452377"/>
            <a:ext cx="3285300" cy="369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3300"/>
              <a:buNone/>
              <a:defRPr b="1" i="0" sz="2400">
                <a:solidFill>
                  <a:srgbClr val="386EA3"/>
                </a:solidFill>
                <a:latin typeface="Cambria"/>
                <a:ea typeface="Cambria"/>
                <a:cs typeface="Cambria"/>
                <a:sym typeface="Cambri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80" name="Google Shape;280;p48"/>
          <p:cNvSpPr txBox="1"/>
          <p:nvPr>
            <p:ph idx="12" type="sldNum"/>
          </p:nvPr>
        </p:nvSpPr>
        <p:spPr>
          <a:xfrm>
            <a:off x="8235195" y="4629150"/>
            <a:ext cx="680100" cy="207600"/>
          </a:xfrm>
          <a:prstGeom prst="rect">
            <a:avLst/>
          </a:prstGeom>
          <a:noFill/>
          <a:ln>
            <a:noFill/>
          </a:ln>
        </p:spPr>
        <p:txBody>
          <a:bodyPr anchorCtr="0" anchor="b" bIns="0" lIns="0" spcFirstLastPara="1" rIns="0" wrap="square" tIns="0">
            <a:noAutofit/>
          </a:bodyPr>
          <a:lstStyle>
            <a:lvl1pPr indent="0" lvl="0" marL="0" rtl="0" algn="r">
              <a:spcBef>
                <a:spcPts val="0"/>
              </a:spcBef>
              <a:buNone/>
              <a:defRPr b="0" i="0" sz="1200">
                <a:solidFill>
                  <a:schemeClr val="lt1"/>
                </a:solidFill>
                <a:latin typeface="Calibri"/>
                <a:ea typeface="Calibri"/>
                <a:cs typeface="Calibri"/>
                <a:sym typeface="Calibri"/>
              </a:defRPr>
            </a:lvl1pPr>
            <a:lvl2pPr indent="0" lvl="1" marL="0" rtl="0" algn="r">
              <a:spcBef>
                <a:spcPts val="0"/>
              </a:spcBef>
              <a:buNone/>
              <a:defRPr b="0" i="0" sz="1200">
                <a:solidFill>
                  <a:schemeClr val="lt1"/>
                </a:solidFill>
                <a:latin typeface="Calibri"/>
                <a:ea typeface="Calibri"/>
                <a:cs typeface="Calibri"/>
                <a:sym typeface="Calibri"/>
              </a:defRPr>
            </a:lvl2pPr>
            <a:lvl3pPr indent="0" lvl="2" marL="0" rtl="0" algn="r">
              <a:spcBef>
                <a:spcPts val="0"/>
              </a:spcBef>
              <a:buNone/>
              <a:defRPr b="0" i="0" sz="1200">
                <a:solidFill>
                  <a:schemeClr val="lt1"/>
                </a:solidFill>
                <a:latin typeface="Calibri"/>
                <a:ea typeface="Calibri"/>
                <a:cs typeface="Calibri"/>
                <a:sym typeface="Calibri"/>
              </a:defRPr>
            </a:lvl3pPr>
            <a:lvl4pPr indent="0" lvl="3" marL="0" rtl="0" algn="r">
              <a:spcBef>
                <a:spcPts val="0"/>
              </a:spcBef>
              <a:buNone/>
              <a:defRPr b="0" i="0" sz="1200">
                <a:solidFill>
                  <a:schemeClr val="lt1"/>
                </a:solidFill>
                <a:latin typeface="Calibri"/>
                <a:ea typeface="Calibri"/>
                <a:cs typeface="Calibri"/>
                <a:sym typeface="Calibri"/>
              </a:defRPr>
            </a:lvl4pPr>
            <a:lvl5pPr indent="0" lvl="4" marL="0" rtl="0" algn="r">
              <a:spcBef>
                <a:spcPts val="0"/>
              </a:spcBef>
              <a:buNone/>
              <a:defRPr b="0" i="0" sz="1200">
                <a:solidFill>
                  <a:schemeClr val="lt1"/>
                </a:solidFill>
                <a:latin typeface="Calibri"/>
                <a:ea typeface="Calibri"/>
                <a:cs typeface="Calibri"/>
                <a:sym typeface="Calibri"/>
              </a:defRPr>
            </a:lvl5pPr>
            <a:lvl6pPr indent="0" lvl="5" marL="0" rtl="0" algn="r">
              <a:spcBef>
                <a:spcPts val="0"/>
              </a:spcBef>
              <a:buNone/>
              <a:defRPr b="0" i="0" sz="1200">
                <a:solidFill>
                  <a:schemeClr val="lt1"/>
                </a:solidFill>
                <a:latin typeface="Calibri"/>
                <a:ea typeface="Calibri"/>
                <a:cs typeface="Calibri"/>
                <a:sym typeface="Calibri"/>
              </a:defRPr>
            </a:lvl6pPr>
            <a:lvl7pPr indent="0" lvl="6" marL="0" rtl="0" algn="r">
              <a:spcBef>
                <a:spcPts val="0"/>
              </a:spcBef>
              <a:buNone/>
              <a:defRPr b="0" i="0" sz="1200">
                <a:solidFill>
                  <a:schemeClr val="lt1"/>
                </a:solidFill>
                <a:latin typeface="Calibri"/>
                <a:ea typeface="Calibri"/>
                <a:cs typeface="Calibri"/>
                <a:sym typeface="Calibri"/>
              </a:defRPr>
            </a:lvl7pPr>
            <a:lvl8pPr indent="0" lvl="7" marL="0" rtl="0" algn="r">
              <a:spcBef>
                <a:spcPts val="0"/>
              </a:spcBef>
              <a:buNone/>
              <a:defRPr b="0" i="0" sz="1200">
                <a:solidFill>
                  <a:schemeClr val="lt1"/>
                </a:solidFill>
                <a:latin typeface="Calibri"/>
                <a:ea typeface="Calibri"/>
                <a:cs typeface="Calibri"/>
                <a:sym typeface="Calibri"/>
              </a:defRPr>
            </a:lvl8pPr>
            <a:lvl9pPr indent="0" lvl="8" marL="0" rtl="0" algn="r">
              <a:spcBef>
                <a:spcPts val="0"/>
              </a:spcBef>
              <a:buNone/>
              <a:defRPr b="0" i="0"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81" name="Google Shape;281;p48"/>
          <p:cNvSpPr txBox="1"/>
          <p:nvPr>
            <p:ph idx="1" type="body"/>
          </p:nvPr>
        </p:nvSpPr>
        <p:spPr>
          <a:xfrm>
            <a:off x="359569" y="1145704"/>
            <a:ext cx="3284100" cy="3039600"/>
          </a:xfrm>
          <a:prstGeom prst="rect">
            <a:avLst/>
          </a:prstGeom>
          <a:noFill/>
          <a:ln>
            <a:noFill/>
          </a:ln>
        </p:spPr>
        <p:txBody>
          <a:bodyPr anchorCtr="0" anchor="t" bIns="0" lIns="0" spcFirstLastPara="1" rIns="0" wrap="square" tIns="0">
            <a:noAutofit/>
          </a:bodyPr>
          <a:lstStyle>
            <a:lvl1pPr indent="-317500" lvl="0" marL="457200" rtl="0" algn="l">
              <a:spcBef>
                <a:spcPts val="80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pic>
        <p:nvPicPr>
          <p:cNvPr id="282" name="Google Shape;282;p48"/>
          <p:cNvPicPr preferRelativeResize="0"/>
          <p:nvPr/>
        </p:nvPicPr>
        <p:blipFill rotWithShape="1">
          <a:blip r:embed="rId3">
            <a:alphaModFix/>
          </a:blip>
          <a:srcRect b="0" l="0" r="0" t="0"/>
          <a:stretch/>
        </p:blipFill>
        <p:spPr>
          <a:xfrm>
            <a:off x="360114" y="4492155"/>
            <a:ext cx="2057398" cy="365595"/>
          </a:xfrm>
          <a:prstGeom prst="rect">
            <a:avLst/>
          </a:prstGeom>
          <a:noFill/>
          <a:ln>
            <a:noFill/>
          </a:ln>
        </p:spPr>
      </p:pic>
    </p:spTree>
  </p:cSld>
  <p:clrMapOvr>
    <a:masterClrMapping/>
  </p:clrMapOvr>
  <p:extLst>
    <p:ext uri="{DCECCB84-F9BA-43D5-87BE-67443E8EF086}">
      <p15:sldGuideLst>
        <p15:guide id="1" orient="horz" pos="3024">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b" showMasterSp="0">
  <p:cSld name="Title and Content 1b">
    <p:spTree>
      <p:nvGrpSpPr>
        <p:cNvPr id="283" name="Shape 283"/>
        <p:cNvGrpSpPr/>
        <p:nvPr/>
      </p:nvGrpSpPr>
      <p:grpSpPr>
        <a:xfrm>
          <a:off x="0" y="0"/>
          <a:ext cx="0" cy="0"/>
          <a:chOff x="0" y="0"/>
          <a:chExt cx="0" cy="0"/>
        </a:xfrm>
      </p:grpSpPr>
      <p:sp>
        <p:nvSpPr>
          <p:cNvPr id="284" name="Google Shape;284;p49"/>
          <p:cNvSpPr/>
          <p:nvPr/>
        </p:nvSpPr>
        <p:spPr>
          <a:xfrm>
            <a:off x="6979682" y="0"/>
            <a:ext cx="1569244" cy="5143500"/>
          </a:xfrm>
          <a:custGeom>
            <a:rect b="b" l="l" r="r" t="t"/>
            <a:pathLst>
              <a:path extrusionOk="0" h="6858000" w="2092325">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85" name="Google Shape;285;p49"/>
          <p:cNvSpPr/>
          <p:nvPr/>
        </p:nvSpPr>
        <p:spPr>
          <a:xfrm>
            <a:off x="0" y="0"/>
            <a:ext cx="8077200" cy="5143500"/>
          </a:xfrm>
          <a:custGeom>
            <a:rect b="b" l="l" r="r" t="t"/>
            <a:pathLst>
              <a:path extrusionOk="0" h="6858000" w="10769600">
                <a:moveTo>
                  <a:pt x="9104894" y="0"/>
                </a:moveTo>
                <a:lnTo>
                  <a:pt x="0" y="0"/>
                </a:lnTo>
                <a:lnTo>
                  <a:pt x="0" y="6858000"/>
                </a:lnTo>
                <a:lnTo>
                  <a:pt x="9104894" y="6858000"/>
                </a:lnTo>
                <a:lnTo>
                  <a:pt x="10769103" y="3429005"/>
                </a:lnTo>
                <a:lnTo>
                  <a:pt x="910489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86" name="Google Shape;286;p49"/>
          <p:cNvSpPr/>
          <p:nvPr/>
        </p:nvSpPr>
        <p:spPr>
          <a:xfrm>
            <a:off x="7458075" y="0"/>
            <a:ext cx="1684019" cy="5143500"/>
          </a:xfrm>
          <a:custGeom>
            <a:rect b="b" l="l" r="r" t="t"/>
            <a:pathLst>
              <a:path extrusionOk="0" h="6858000" w="2245359">
                <a:moveTo>
                  <a:pt x="2244852" y="0"/>
                </a:moveTo>
                <a:lnTo>
                  <a:pt x="0" y="0"/>
                </a:lnTo>
                <a:lnTo>
                  <a:pt x="1665935" y="3429000"/>
                </a:lnTo>
                <a:lnTo>
                  <a:pt x="0" y="6858000"/>
                </a:lnTo>
                <a:lnTo>
                  <a:pt x="2244852" y="6858000"/>
                </a:lnTo>
                <a:lnTo>
                  <a:pt x="2244852" y="0"/>
                </a:lnTo>
                <a:close/>
              </a:path>
            </a:pathLst>
          </a:custGeom>
          <a:solidFill>
            <a:srgbClr val="386E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87" name="Google Shape;287;p49"/>
          <p:cNvSpPr txBox="1"/>
          <p:nvPr>
            <p:ph type="title"/>
          </p:nvPr>
        </p:nvSpPr>
        <p:spPr>
          <a:xfrm>
            <a:off x="360115" y="452377"/>
            <a:ext cx="6619200" cy="369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3300"/>
              <a:buNone/>
              <a:defRPr b="1" i="0" sz="2400">
                <a:solidFill>
                  <a:srgbClr val="386EA3"/>
                </a:solidFill>
                <a:latin typeface="Cambria"/>
                <a:ea typeface="Cambria"/>
                <a:cs typeface="Cambria"/>
                <a:sym typeface="Cambri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88" name="Google Shape;288;p49"/>
          <p:cNvSpPr txBox="1"/>
          <p:nvPr>
            <p:ph idx="12" type="sldNum"/>
          </p:nvPr>
        </p:nvSpPr>
        <p:spPr>
          <a:xfrm>
            <a:off x="8235195" y="4629150"/>
            <a:ext cx="680100" cy="207600"/>
          </a:xfrm>
          <a:prstGeom prst="rect">
            <a:avLst/>
          </a:prstGeom>
          <a:noFill/>
          <a:ln>
            <a:noFill/>
          </a:ln>
        </p:spPr>
        <p:txBody>
          <a:bodyPr anchorCtr="0" anchor="b" bIns="0" lIns="0" spcFirstLastPara="1" rIns="0" wrap="square" tIns="0">
            <a:noAutofit/>
          </a:bodyPr>
          <a:lstStyle>
            <a:lvl1pPr indent="0" lvl="0" marL="0" rtl="0" algn="r">
              <a:spcBef>
                <a:spcPts val="0"/>
              </a:spcBef>
              <a:buNone/>
              <a:defRPr b="0" i="0" sz="1200">
                <a:solidFill>
                  <a:schemeClr val="lt1"/>
                </a:solidFill>
                <a:latin typeface="Calibri"/>
                <a:ea typeface="Calibri"/>
                <a:cs typeface="Calibri"/>
                <a:sym typeface="Calibri"/>
              </a:defRPr>
            </a:lvl1pPr>
            <a:lvl2pPr indent="0" lvl="1" marL="0" rtl="0" algn="r">
              <a:spcBef>
                <a:spcPts val="0"/>
              </a:spcBef>
              <a:buNone/>
              <a:defRPr b="0" i="0" sz="1200">
                <a:solidFill>
                  <a:schemeClr val="lt1"/>
                </a:solidFill>
                <a:latin typeface="Calibri"/>
                <a:ea typeface="Calibri"/>
                <a:cs typeface="Calibri"/>
                <a:sym typeface="Calibri"/>
              </a:defRPr>
            </a:lvl2pPr>
            <a:lvl3pPr indent="0" lvl="2" marL="0" rtl="0" algn="r">
              <a:spcBef>
                <a:spcPts val="0"/>
              </a:spcBef>
              <a:buNone/>
              <a:defRPr b="0" i="0" sz="1200">
                <a:solidFill>
                  <a:schemeClr val="lt1"/>
                </a:solidFill>
                <a:latin typeface="Calibri"/>
                <a:ea typeface="Calibri"/>
                <a:cs typeface="Calibri"/>
                <a:sym typeface="Calibri"/>
              </a:defRPr>
            </a:lvl3pPr>
            <a:lvl4pPr indent="0" lvl="3" marL="0" rtl="0" algn="r">
              <a:spcBef>
                <a:spcPts val="0"/>
              </a:spcBef>
              <a:buNone/>
              <a:defRPr b="0" i="0" sz="1200">
                <a:solidFill>
                  <a:schemeClr val="lt1"/>
                </a:solidFill>
                <a:latin typeface="Calibri"/>
                <a:ea typeface="Calibri"/>
                <a:cs typeface="Calibri"/>
                <a:sym typeface="Calibri"/>
              </a:defRPr>
            </a:lvl4pPr>
            <a:lvl5pPr indent="0" lvl="4" marL="0" rtl="0" algn="r">
              <a:spcBef>
                <a:spcPts val="0"/>
              </a:spcBef>
              <a:buNone/>
              <a:defRPr b="0" i="0" sz="1200">
                <a:solidFill>
                  <a:schemeClr val="lt1"/>
                </a:solidFill>
                <a:latin typeface="Calibri"/>
                <a:ea typeface="Calibri"/>
                <a:cs typeface="Calibri"/>
                <a:sym typeface="Calibri"/>
              </a:defRPr>
            </a:lvl5pPr>
            <a:lvl6pPr indent="0" lvl="5" marL="0" rtl="0" algn="r">
              <a:spcBef>
                <a:spcPts val="0"/>
              </a:spcBef>
              <a:buNone/>
              <a:defRPr b="0" i="0" sz="1200">
                <a:solidFill>
                  <a:schemeClr val="lt1"/>
                </a:solidFill>
                <a:latin typeface="Calibri"/>
                <a:ea typeface="Calibri"/>
                <a:cs typeface="Calibri"/>
                <a:sym typeface="Calibri"/>
              </a:defRPr>
            </a:lvl6pPr>
            <a:lvl7pPr indent="0" lvl="6" marL="0" rtl="0" algn="r">
              <a:spcBef>
                <a:spcPts val="0"/>
              </a:spcBef>
              <a:buNone/>
              <a:defRPr b="0" i="0" sz="1200">
                <a:solidFill>
                  <a:schemeClr val="lt1"/>
                </a:solidFill>
                <a:latin typeface="Calibri"/>
                <a:ea typeface="Calibri"/>
                <a:cs typeface="Calibri"/>
                <a:sym typeface="Calibri"/>
              </a:defRPr>
            </a:lvl7pPr>
            <a:lvl8pPr indent="0" lvl="7" marL="0" rtl="0" algn="r">
              <a:spcBef>
                <a:spcPts val="0"/>
              </a:spcBef>
              <a:buNone/>
              <a:defRPr b="0" i="0" sz="1200">
                <a:solidFill>
                  <a:schemeClr val="lt1"/>
                </a:solidFill>
                <a:latin typeface="Calibri"/>
                <a:ea typeface="Calibri"/>
                <a:cs typeface="Calibri"/>
                <a:sym typeface="Calibri"/>
              </a:defRPr>
            </a:lvl8pPr>
            <a:lvl9pPr indent="0" lvl="8" marL="0" rtl="0" algn="r">
              <a:spcBef>
                <a:spcPts val="0"/>
              </a:spcBef>
              <a:buNone/>
              <a:defRPr b="0" i="0"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89" name="Google Shape;289;p49"/>
          <p:cNvSpPr txBox="1"/>
          <p:nvPr>
            <p:ph idx="1" type="body"/>
          </p:nvPr>
        </p:nvSpPr>
        <p:spPr>
          <a:xfrm>
            <a:off x="359569" y="1145704"/>
            <a:ext cx="6626700" cy="3039600"/>
          </a:xfrm>
          <a:prstGeom prst="rect">
            <a:avLst/>
          </a:prstGeom>
          <a:noFill/>
          <a:ln>
            <a:noFill/>
          </a:ln>
        </p:spPr>
        <p:txBody>
          <a:bodyPr anchorCtr="0" anchor="t" bIns="0" lIns="0" spcFirstLastPara="1" rIns="0" wrap="square" tIns="0">
            <a:noAutofit/>
          </a:bodyPr>
          <a:lstStyle>
            <a:lvl1pPr indent="-317500" lvl="0" marL="457200" rtl="0" algn="l">
              <a:spcBef>
                <a:spcPts val="80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228600" lvl="5" marL="2743200" rtl="0" algn="l">
              <a:spcBef>
                <a:spcPts val="800"/>
              </a:spcBef>
              <a:spcAft>
                <a:spcPts val="0"/>
              </a:spcAft>
              <a:buSzPts val="1400"/>
              <a:buNone/>
              <a:defRPr/>
            </a:lvl6pPr>
            <a:lvl7pPr indent="-228600" lvl="6" marL="3200400" rtl="0" algn="l">
              <a:spcBef>
                <a:spcPts val="400"/>
              </a:spcBef>
              <a:spcAft>
                <a:spcPts val="0"/>
              </a:spcAft>
              <a:buSzPts val="1400"/>
              <a:buNone/>
              <a:defRPr/>
            </a:lvl7pPr>
            <a:lvl8pPr indent="-228600" lvl="7" marL="3657600" rtl="0" algn="l">
              <a:spcBef>
                <a:spcPts val="400"/>
              </a:spcBef>
              <a:spcAft>
                <a:spcPts val="0"/>
              </a:spcAft>
              <a:buSzPts val="1400"/>
              <a:buNone/>
              <a:defRPr/>
            </a:lvl8pPr>
            <a:lvl9pPr indent="-228600" lvl="8" marL="4114800" rtl="0" algn="l">
              <a:spcBef>
                <a:spcPts val="400"/>
              </a:spcBef>
              <a:spcAft>
                <a:spcPts val="0"/>
              </a:spcAft>
              <a:buSzPts val="1400"/>
              <a:buNone/>
              <a:defRPr/>
            </a:lvl9pPr>
          </a:lstStyle>
          <a:p/>
        </p:txBody>
      </p:sp>
      <p:pic>
        <p:nvPicPr>
          <p:cNvPr id="290" name="Google Shape;290;p49"/>
          <p:cNvPicPr preferRelativeResize="0"/>
          <p:nvPr/>
        </p:nvPicPr>
        <p:blipFill rotWithShape="1">
          <a:blip r:embed="rId2">
            <a:alphaModFix/>
          </a:blip>
          <a:srcRect b="0" l="0" r="0" t="0"/>
          <a:stretch/>
        </p:blipFill>
        <p:spPr>
          <a:xfrm>
            <a:off x="360114" y="4492155"/>
            <a:ext cx="2057398" cy="365595"/>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302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1" name="Shape 291"/>
        <p:cNvGrpSpPr/>
        <p:nvPr/>
      </p:nvGrpSpPr>
      <p:grpSpPr>
        <a:xfrm>
          <a:off x="0" y="0"/>
          <a:ext cx="0" cy="0"/>
          <a:chOff x="0" y="0"/>
          <a:chExt cx="0" cy="0"/>
        </a:xfrm>
      </p:grpSpPr>
      <p:sp>
        <p:nvSpPr>
          <p:cNvPr id="292" name="Google Shape;292;p50"/>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3" name="Google Shape;293;p50"/>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294" name="Google Shape;294;p50"/>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28" Type="http://schemas.openxmlformats.org/officeDocument/2006/relationships/slideLayout" Target="../slideLayouts/slideLayout38.xml"/><Relationship Id="rId27" Type="http://schemas.openxmlformats.org/officeDocument/2006/relationships/slideLayout" Target="../slideLayouts/slideLayout37.xml"/><Relationship Id="rId5" Type="http://schemas.openxmlformats.org/officeDocument/2006/relationships/slideLayout" Target="../slideLayouts/slideLayout15.xml"/><Relationship Id="rId6" Type="http://schemas.openxmlformats.org/officeDocument/2006/relationships/slideLayout" Target="../slideLayouts/slideLayout16.xml"/><Relationship Id="rId29" Type="http://schemas.openxmlformats.org/officeDocument/2006/relationships/slideLayout" Target="../slideLayouts/slideLayout39.xml"/><Relationship Id="rId7" Type="http://schemas.openxmlformats.org/officeDocument/2006/relationships/slideLayout" Target="../slideLayouts/slideLayout17.xml"/><Relationship Id="rId8" Type="http://schemas.openxmlformats.org/officeDocument/2006/relationships/slideLayout" Target="../slideLayouts/slideLayout18.xml"/><Relationship Id="rId31" Type="http://schemas.openxmlformats.org/officeDocument/2006/relationships/slideLayout" Target="../slideLayouts/slideLayout41.xml"/><Relationship Id="rId30" Type="http://schemas.openxmlformats.org/officeDocument/2006/relationships/slideLayout" Target="../slideLayouts/slideLayout40.xml"/><Relationship Id="rId11" Type="http://schemas.openxmlformats.org/officeDocument/2006/relationships/slideLayout" Target="../slideLayouts/slideLayout21.xml"/><Relationship Id="rId33" Type="http://schemas.openxmlformats.org/officeDocument/2006/relationships/slideLayout" Target="../slideLayouts/slideLayout43.xml"/><Relationship Id="rId10" Type="http://schemas.openxmlformats.org/officeDocument/2006/relationships/slideLayout" Target="../slideLayouts/slideLayout20.xml"/><Relationship Id="rId32" Type="http://schemas.openxmlformats.org/officeDocument/2006/relationships/slideLayout" Target="../slideLayouts/slideLayout42.xml"/><Relationship Id="rId13" Type="http://schemas.openxmlformats.org/officeDocument/2006/relationships/slideLayout" Target="../slideLayouts/slideLayout23.xml"/><Relationship Id="rId35" Type="http://schemas.openxmlformats.org/officeDocument/2006/relationships/slideLayout" Target="../slideLayouts/slideLayout45.xml"/><Relationship Id="rId12" Type="http://schemas.openxmlformats.org/officeDocument/2006/relationships/slideLayout" Target="../slideLayouts/slideLayout22.xml"/><Relationship Id="rId34" Type="http://schemas.openxmlformats.org/officeDocument/2006/relationships/slideLayout" Target="../slideLayouts/slideLayout44.xml"/><Relationship Id="rId15" Type="http://schemas.openxmlformats.org/officeDocument/2006/relationships/slideLayout" Target="../slideLayouts/slideLayout25.xml"/><Relationship Id="rId37" Type="http://schemas.openxmlformats.org/officeDocument/2006/relationships/slideLayout" Target="../slideLayouts/slideLayout47.xml"/><Relationship Id="rId14" Type="http://schemas.openxmlformats.org/officeDocument/2006/relationships/slideLayout" Target="../slideLayouts/slideLayout24.xml"/><Relationship Id="rId36" Type="http://schemas.openxmlformats.org/officeDocument/2006/relationships/slideLayout" Target="../slideLayouts/slideLayout46.xml"/><Relationship Id="rId17" Type="http://schemas.openxmlformats.org/officeDocument/2006/relationships/slideLayout" Target="../slideLayouts/slideLayout27.xml"/><Relationship Id="rId39" Type="http://schemas.openxmlformats.org/officeDocument/2006/relationships/theme" Target="../theme/theme1.xml"/><Relationship Id="rId16" Type="http://schemas.openxmlformats.org/officeDocument/2006/relationships/slideLayout" Target="../slideLayouts/slideLayout26.xml"/><Relationship Id="rId38" Type="http://schemas.openxmlformats.org/officeDocument/2006/relationships/slideLayout" Target="../slideLayouts/slideLayout48.xml"/><Relationship Id="rId19" Type="http://schemas.openxmlformats.org/officeDocument/2006/relationships/slideLayout" Target="../slideLayouts/slideLayout29.xml"/><Relationship Id="rId1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52" name="Google Shape;5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53" name="Google Shape;5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54" name="Google Shape;5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B94"/>
                </a:solidFill>
                <a:latin typeface="Open Sans Light"/>
                <a:ea typeface="Open Sans Light"/>
                <a:cs typeface="Open Sans Light"/>
                <a:sym typeface="Open Sans Light"/>
              </a:defRPr>
            </a:lvl1pPr>
            <a:lvl2pPr indent="0" lvl="1" marL="0" marR="0" rtl="0" algn="r">
              <a:spcBef>
                <a:spcPts val="0"/>
              </a:spcBef>
              <a:buNone/>
              <a:defRPr b="0" i="0" sz="900" u="none" cap="none" strike="noStrike">
                <a:solidFill>
                  <a:srgbClr val="888B94"/>
                </a:solidFill>
                <a:latin typeface="Open Sans Light"/>
                <a:ea typeface="Open Sans Light"/>
                <a:cs typeface="Open Sans Light"/>
                <a:sym typeface="Open Sans Light"/>
              </a:defRPr>
            </a:lvl2pPr>
            <a:lvl3pPr indent="0" lvl="2" marL="0" marR="0" rtl="0" algn="r">
              <a:spcBef>
                <a:spcPts val="0"/>
              </a:spcBef>
              <a:buNone/>
              <a:defRPr b="0" i="0" sz="900" u="none" cap="none" strike="noStrike">
                <a:solidFill>
                  <a:srgbClr val="888B94"/>
                </a:solidFill>
                <a:latin typeface="Open Sans Light"/>
                <a:ea typeface="Open Sans Light"/>
                <a:cs typeface="Open Sans Light"/>
                <a:sym typeface="Open Sans Light"/>
              </a:defRPr>
            </a:lvl3pPr>
            <a:lvl4pPr indent="0" lvl="3" marL="0" marR="0" rtl="0" algn="r">
              <a:spcBef>
                <a:spcPts val="0"/>
              </a:spcBef>
              <a:buNone/>
              <a:defRPr b="0" i="0" sz="900" u="none" cap="none" strike="noStrike">
                <a:solidFill>
                  <a:srgbClr val="888B94"/>
                </a:solidFill>
                <a:latin typeface="Open Sans Light"/>
                <a:ea typeface="Open Sans Light"/>
                <a:cs typeface="Open Sans Light"/>
                <a:sym typeface="Open Sans Light"/>
              </a:defRPr>
            </a:lvl4pPr>
            <a:lvl5pPr indent="0" lvl="4" marL="0" marR="0" rtl="0" algn="r">
              <a:spcBef>
                <a:spcPts val="0"/>
              </a:spcBef>
              <a:buNone/>
              <a:defRPr b="0" i="0" sz="900" u="none" cap="none" strike="noStrike">
                <a:solidFill>
                  <a:srgbClr val="888B94"/>
                </a:solidFill>
                <a:latin typeface="Open Sans Light"/>
                <a:ea typeface="Open Sans Light"/>
                <a:cs typeface="Open Sans Light"/>
                <a:sym typeface="Open Sans Light"/>
              </a:defRPr>
            </a:lvl5pPr>
            <a:lvl6pPr indent="0" lvl="5" marL="0" marR="0" rtl="0" algn="r">
              <a:spcBef>
                <a:spcPts val="0"/>
              </a:spcBef>
              <a:buNone/>
              <a:defRPr b="0" i="0" sz="900" u="none" cap="none" strike="noStrike">
                <a:solidFill>
                  <a:srgbClr val="888B94"/>
                </a:solidFill>
                <a:latin typeface="Open Sans Light"/>
                <a:ea typeface="Open Sans Light"/>
                <a:cs typeface="Open Sans Light"/>
                <a:sym typeface="Open Sans Light"/>
              </a:defRPr>
            </a:lvl6pPr>
            <a:lvl7pPr indent="0" lvl="6" marL="0" marR="0" rtl="0" algn="r">
              <a:spcBef>
                <a:spcPts val="0"/>
              </a:spcBef>
              <a:buNone/>
              <a:defRPr b="0" i="0" sz="900" u="none" cap="none" strike="noStrike">
                <a:solidFill>
                  <a:srgbClr val="888B94"/>
                </a:solidFill>
                <a:latin typeface="Open Sans Light"/>
                <a:ea typeface="Open Sans Light"/>
                <a:cs typeface="Open Sans Light"/>
                <a:sym typeface="Open Sans Light"/>
              </a:defRPr>
            </a:lvl7pPr>
            <a:lvl8pPr indent="0" lvl="7" marL="0" marR="0" rtl="0" algn="r">
              <a:spcBef>
                <a:spcPts val="0"/>
              </a:spcBef>
              <a:buNone/>
              <a:defRPr b="0" i="0" sz="900" u="none" cap="none" strike="noStrike">
                <a:solidFill>
                  <a:srgbClr val="888B94"/>
                </a:solidFill>
                <a:latin typeface="Open Sans Light"/>
                <a:ea typeface="Open Sans Light"/>
                <a:cs typeface="Open Sans Light"/>
                <a:sym typeface="Open Sans Light"/>
              </a:defRPr>
            </a:lvl8pPr>
            <a:lvl9pPr indent="0" lvl="8" marL="0" marR="0" rtl="0" algn="r">
              <a:spcBef>
                <a:spcPts val="0"/>
              </a:spcBef>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6" name="Google Shape;56;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89" r:id="rId32"/>
    <p:sldLayoutId id="2147483690" r:id="rId33"/>
    <p:sldLayoutId id="2147483691" r:id="rId34"/>
    <p:sldLayoutId id="2147483692" r:id="rId35"/>
    <p:sldLayoutId id="2147483693" r:id="rId36"/>
    <p:sldLayoutId id="2147483694" r:id="rId37"/>
    <p:sldLayoutId id="2147483695" r:id="rId3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 Id="rId3" Type="http://schemas.openxmlformats.org/officeDocument/2006/relationships/image" Target="../media/image2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Relationship Id="rId3" Type="http://schemas.openxmlformats.org/officeDocument/2006/relationships/hyperlink" Target="https://www.ksde.org/LinkClick.aspx?fileticket=t0NmZDfrCNk%3d&amp;tabid=1509&amp;portalid=0&amp;mid=6018" TargetMode="Externa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hyperlink" Target="mailto:redesign@ksde.org" TargetMode="External"/><Relationship Id="rId4" Type="http://schemas.openxmlformats.org/officeDocument/2006/relationships/hyperlink" Target="mailto:jscott@ksde.org" TargetMode="External"/><Relationship Id="rId5" Type="http://schemas.openxmlformats.org/officeDocument/2006/relationships/hyperlink" Target="mailto:tmitchell@ksde.org" TargetMode="External"/><Relationship Id="rId6" Type="http://schemas.openxmlformats.org/officeDocument/2006/relationships/hyperlink" Target="mailto:sperryman@ksd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hyperlink" Target="http://www.youtube.com/watch?v=iHdviZkM7S4" TargetMode="External"/><Relationship Id="rId5" Type="http://schemas.openxmlformats.org/officeDocument/2006/relationships/image" Target="../media/image17.jpg"/><Relationship Id="rId6"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1"/>
          <p:cNvSpPr txBox="1"/>
          <p:nvPr>
            <p:ph type="title"/>
          </p:nvPr>
        </p:nvSpPr>
        <p:spPr>
          <a:xfrm>
            <a:off x="1420092" y="317500"/>
            <a:ext cx="6255300" cy="2034900"/>
          </a:xfrm>
          <a:prstGeom prst="rect">
            <a:avLst/>
          </a:prstGeom>
        </p:spPr>
        <p:txBody>
          <a:bodyPr anchorCtr="0" anchor="b" bIns="34275" lIns="68575" spcFirstLastPara="1" rIns="342900" wrap="square" tIns="34275">
            <a:noAutofit/>
          </a:bodyPr>
          <a:lstStyle/>
          <a:p>
            <a:pPr indent="0" lvl="0" marL="0" rtl="0" algn="l">
              <a:spcBef>
                <a:spcPts val="0"/>
              </a:spcBef>
              <a:spcAft>
                <a:spcPts val="0"/>
              </a:spcAft>
              <a:buNone/>
            </a:pPr>
            <a:r>
              <a:rPr lang="en"/>
              <a:t>Inquiry, Innovation, and Exploration</a:t>
            </a:r>
            <a:endParaRPr/>
          </a:p>
        </p:txBody>
      </p:sp>
      <p:sp>
        <p:nvSpPr>
          <p:cNvPr id="300" name="Google Shape;300;p51"/>
          <p:cNvSpPr txBox="1"/>
          <p:nvPr>
            <p:ph idx="1" type="body"/>
          </p:nvPr>
        </p:nvSpPr>
        <p:spPr>
          <a:xfrm>
            <a:off x="1420092" y="2434701"/>
            <a:ext cx="6255300" cy="1125300"/>
          </a:xfrm>
          <a:prstGeom prst="rect">
            <a:avLst/>
          </a:prstGeom>
        </p:spPr>
        <p:txBody>
          <a:bodyPr anchorCtr="0" anchor="t" bIns="137150" lIns="68575" spcFirstLastPara="1" rIns="342900" wrap="square" tIns="137150">
            <a:noAutofit/>
          </a:bodyPr>
          <a:lstStyle/>
          <a:p>
            <a:pPr indent="0" lvl="0" marL="0" rtl="0" algn="l">
              <a:spcBef>
                <a:spcPts val="800"/>
              </a:spcBef>
              <a:spcAft>
                <a:spcPts val="0"/>
              </a:spcAft>
              <a:buNone/>
            </a:pPr>
            <a:r>
              <a:rPr lang="en"/>
              <a:t>Turning Defining, Ideating, and Prototyping into Sustainable Action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60"/>
          <p:cNvPicPr preferRelativeResize="0"/>
          <p:nvPr/>
        </p:nvPicPr>
        <p:blipFill>
          <a:blip r:embed="rId3">
            <a:alphaModFix/>
          </a:blip>
          <a:stretch>
            <a:fillRect/>
          </a:stretch>
        </p:blipFill>
        <p:spPr>
          <a:xfrm>
            <a:off x="911350" y="2399925"/>
            <a:ext cx="9525" cy="9525"/>
          </a:xfrm>
          <a:prstGeom prst="rect">
            <a:avLst/>
          </a:prstGeom>
          <a:noFill/>
          <a:ln>
            <a:noFill/>
          </a:ln>
        </p:spPr>
      </p:pic>
      <p:cxnSp>
        <p:nvCxnSpPr>
          <p:cNvPr id="366" name="Google Shape;366;p60"/>
          <p:cNvCxnSpPr/>
          <p:nvPr/>
        </p:nvCxnSpPr>
        <p:spPr>
          <a:xfrm rot="10800000">
            <a:off x="2317550" y="270800"/>
            <a:ext cx="48900" cy="3486900"/>
          </a:xfrm>
          <a:prstGeom prst="straightConnector1">
            <a:avLst/>
          </a:prstGeom>
          <a:noFill/>
          <a:ln cap="flat" cmpd="sng" w="76200">
            <a:solidFill>
              <a:schemeClr val="dk2"/>
            </a:solidFill>
            <a:prstDash val="solid"/>
            <a:round/>
            <a:headEnd len="med" w="med" type="none"/>
            <a:tailEnd len="med" w="med" type="triangle"/>
          </a:ln>
        </p:spPr>
      </p:cxnSp>
      <p:cxnSp>
        <p:nvCxnSpPr>
          <p:cNvPr id="367" name="Google Shape;367;p60"/>
          <p:cNvCxnSpPr/>
          <p:nvPr/>
        </p:nvCxnSpPr>
        <p:spPr>
          <a:xfrm flipH="1" rot="10800000">
            <a:off x="2359750" y="3732700"/>
            <a:ext cx="5844000" cy="18300"/>
          </a:xfrm>
          <a:prstGeom prst="straightConnector1">
            <a:avLst/>
          </a:prstGeom>
          <a:noFill/>
          <a:ln cap="flat" cmpd="sng" w="76200">
            <a:solidFill>
              <a:schemeClr val="dk2"/>
            </a:solidFill>
            <a:prstDash val="solid"/>
            <a:round/>
            <a:headEnd len="med" w="med" type="none"/>
            <a:tailEnd len="med" w="med" type="triangle"/>
          </a:ln>
        </p:spPr>
      </p:cxnSp>
      <p:sp>
        <p:nvSpPr>
          <p:cNvPr id="368" name="Google Shape;368;p60"/>
          <p:cNvSpPr txBox="1"/>
          <p:nvPr/>
        </p:nvSpPr>
        <p:spPr>
          <a:xfrm rot="-5400000">
            <a:off x="-145362" y="2109775"/>
            <a:ext cx="3687000" cy="58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latin typeface="Arial Narrow"/>
                <a:ea typeface="Arial Narrow"/>
                <a:cs typeface="Arial Narrow"/>
                <a:sym typeface="Arial Narrow"/>
              </a:rPr>
              <a:t>Obstacles/ Issues to address</a:t>
            </a:r>
            <a:endParaRPr b="1" sz="2200">
              <a:latin typeface="Arial Narrow"/>
              <a:ea typeface="Arial Narrow"/>
              <a:cs typeface="Arial Narrow"/>
              <a:sym typeface="Arial Narrow"/>
            </a:endParaRPr>
          </a:p>
        </p:txBody>
      </p:sp>
      <p:sp>
        <p:nvSpPr>
          <p:cNvPr id="369" name="Google Shape;369;p60"/>
          <p:cNvSpPr txBox="1"/>
          <p:nvPr/>
        </p:nvSpPr>
        <p:spPr>
          <a:xfrm>
            <a:off x="0" y="3125175"/>
            <a:ext cx="1392000" cy="58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0000FF"/>
                </a:solidFill>
                <a:latin typeface="Arial Narrow"/>
                <a:ea typeface="Arial Narrow"/>
                <a:cs typeface="Arial Narrow"/>
                <a:sym typeface="Arial Narrow"/>
              </a:rPr>
              <a:t>We don’t know what issues there might be</a:t>
            </a:r>
            <a:endParaRPr i="1" sz="1800">
              <a:solidFill>
                <a:srgbClr val="0000FF"/>
              </a:solidFill>
              <a:latin typeface="Arial Narrow"/>
              <a:ea typeface="Arial Narrow"/>
              <a:cs typeface="Arial Narrow"/>
              <a:sym typeface="Arial Narrow"/>
            </a:endParaRPr>
          </a:p>
        </p:txBody>
      </p:sp>
      <p:sp>
        <p:nvSpPr>
          <p:cNvPr id="370" name="Google Shape;370;p60"/>
          <p:cNvSpPr txBox="1"/>
          <p:nvPr/>
        </p:nvSpPr>
        <p:spPr>
          <a:xfrm>
            <a:off x="108313" y="700550"/>
            <a:ext cx="1392000" cy="58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0000FF"/>
                </a:solidFill>
                <a:latin typeface="Arial Narrow"/>
                <a:ea typeface="Arial Narrow"/>
                <a:cs typeface="Arial Narrow"/>
                <a:sym typeface="Arial Narrow"/>
              </a:rPr>
              <a:t>We know all issues we will need to address</a:t>
            </a:r>
            <a:endParaRPr i="1" sz="1800">
              <a:solidFill>
                <a:srgbClr val="0000FF"/>
              </a:solidFill>
              <a:latin typeface="Arial Narrow"/>
              <a:ea typeface="Arial Narrow"/>
              <a:cs typeface="Arial Narrow"/>
              <a:sym typeface="Arial Narrow"/>
            </a:endParaRPr>
          </a:p>
        </p:txBody>
      </p:sp>
      <p:sp>
        <p:nvSpPr>
          <p:cNvPr id="371" name="Google Shape;371;p60"/>
          <p:cNvSpPr txBox="1"/>
          <p:nvPr/>
        </p:nvSpPr>
        <p:spPr>
          <a:xfrm rot="-5400000">
            <a:off x="1556175" y="813600"/>
            <a:ext cx="1218000" cy="58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00FF"/>
                </a:solidFill>
                <a:latin typeface="Arial Narrow"/>
                <a:ea typeface="Arial Narrow"/>
                <a:cs typeface="Arial Narrow"/>
                <a:sym typeface="Arial Narrow"/>
              </a:rPr>
              <a:t>Known</a:t>
            </a:r>
            <a:endParaRPr b="1" sz="1800">
              <a:solidFill>
                <a:srgbClr val="0000FF"/>
              </a:solidFill>
              <a:latin typeface="Arial Narrow"/>
              <a:ea typeface="Arial Narrow"/>
              <a:cs typeface="Arial Narrow"/>
              <a:sym typeface="Arial Narrow"/>
            </a:endParaRPr>
          </a:p>
        </p:txBody>
      </p:sp>
      <p:sp>
        <p:nvSpPr>
          <p:cNvPr id="372" name="Google Shape;372;p60"/>
          <p:cNvSpPr txBox="1"/>
          <p:nvPr/>
        </p:nvSpPr>
        <p:spPr>
          <a:xfrm rot="-5400000">
            <a:off x="1556175" y="2941675"/>
            <a:ext cx="1218000" cy="58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00FF"/>
                </a:solidFill>
                <a:latin typeface="Arial Narrow"/>
                <a:ea typeface="Arial Narrow"/>
                <a:cs typeface="Arial Narrow"/>
                <a:sym typeface="Arial Narrow"/>
              </a:rPr>
              <a:t>Unknown</a:t>
            </a:r>
            <a:endParaRPr b="1" sz="1800">
              <a:solidFill>
                <a:srgbClr val="0000FF"/>
              </a:solidFill>
              <a:latin typeface="Arial Narrow"/>
              <a:ea typeface="Arial Narrow"/>
              <a:cs typeface="Arial Narrow"/>
              <a:sym typeface="Arial Narrow"/>
            </a:endParaRPr>
          </a:p>
        </p:txBody>
      </p:sp>
      <p:sp>
        <p:nvSpPr>
          <p:cNvPr id="373" name="Google Shape;373;p60"/>
          <p:cNvSpPr txBox="1"/>
          <p:nvPr/>
        </p:nvSpPr>
        <p:spPr>
          <a:xfrm>
            <a:off x="2341300" y="3997975"/>
            <a:ext cx="5293500" cy="5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latin typeface="Arial Narrow"/>
                <a:ea typeface="Arial Narrow"/>
                <a:cs typeface="Arial Narrow"/>
                <a:sym typeface="Arial Narrow"/>
              </a:rPr>
              <a:t>Solutions</a:t>
            </a:r>
            <a:endParaRPr b="1" sz="2200">
              <a:latin typeface="Arial Narrow"/>
              <a:ea typeface="Arial Narrow"/>
              <a:cs typeface="Arial Narrow"/>
              <a:sym typeface="Arial Narrow"/>
            </a:endParaRPr>
          </a:p>
        </p:txBody>
      </p:sp>
      <p:sp>
        <p:nvSpPr>
          <p:cNvPr id="374" name="Google Shape;374;p60"/>
          <p:cNvSpPr txBox="1"/>
          <p:nvPr/>
        </p:nvSpPr>
        <p:spPr>
          <a:xfrm>
            <a:off x="2214050" y="3733400"/>
            <a:ext cx="1440000" cy="5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9900FF"/>
                </a:solidFill>
                <a:latin typeface="Arial Narrow"/>
                <a:ea typeface="Arial Narrow"/>
                <a:cs typeface="Arial Narrow"/>
                <a:sym typeface="Arial Narrow"/>
              </a:rPr>
              <a:t>Unknown</a:t>
            </a:r>
            <a:endParaRPr b="1" sz="1800">
              <a:solidFill>
                <a:srgbClr val="9900FF"/>
              </a:solidFill>
              <a:latin typeface="Arial Narrow"/>
              <a:ea typeface="Arial Narrow"/>
              <a:cs typeface="Arial Narrow"/>
              <a:sym typeface="Arial Narrow"/>
            </a:endParaRPr>
          </a:p>
        </p:txBody>
      </p:sp>
      <p:sp>
        <p:nvSpPr>
          <p:cNvPr id="375" name="Google Shape;375;p60"/>
          <p:cNvSpPr txBox="1"/>
          <p:nvPr/>
        </p:nvSpPr>
        <p:spPr>
          <a:xfrm>
            <a:off x="6154325" y="3714975"/>
            <a:ext cx="1440000" cy="5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9900FF"/>
                </a:solidFill>
                <a:latin typeface="Arial Narrow"/>
                <a:ea typeface="Arial Narrow"/>
                <a:cs typeface="Arial Narrow"/>
                <a:sym typeface="Arial Narrow"/>
              </a:rPr>
              <a:t>Known</a:t>
            </a:r>
            <a:endParaRPr b="1" sz="1800">
              <a:solidFill>
                <a:srgbClr val="9900FF"/>
              </a:solidFill>
              <a:latin typeface="Arial Narrow"/>
              <a:ea typeface="Arial Narrow"/>
              <a:cs typeface="Arial Narrow"/>
              <a:sym typeface="Arial Narrow"/>
            </a:endParaRPr>
          </a:p>
        </p:txBody>
      </p:sp>
      <p:sp>
        <p:nvSpPr>
          <p:cNvPr id="376" name="Google Shape;376;p60"/>
          <p:cNvSpPr txBox="1"/>
          <p:nvPr/>
        </p:nvSpPr>
        <p:spPr>
          <a:xfrm>
            <a:off x="2155275" y="4021100"/>
            <a:ext cx="1440000" cy="5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9900FF"/>
                </a:solidFill>
                <a:latin typeface="Arial Narrow"/>
                <a:ea typeface="Arial Narrow"/>
                <a:cs typeface="Arial Narrow"/>
                <a:sym typeface="Arial Narrow"/>
              </a:rPr>
              <a:t>We don’t know if it will work</a:t>
            </a:r>
            <a:endParaRPr i="1" sz="1800">
              <a:solidFill>
                <a:srgbClr val="9900FF"/>
              </a:solidFill>
              <a:latin typeface="Arial Narrow"/>
              <a:ea typeface="Arial Narrow"/>
              <a:cs typeface="Arial Narrow"/>
              <a:sym typeface="Arial Narrow"/>
            </a:endParaRPr>
          </a:p>
        </p:txBody>
      </p:sp>
      <p:sp>
        <p:nvSpPr>
          <p:cNvPr id="377" name="Google Shape;377;p60"/>
          <p:cNvSpPr txBox="1"/>
          <p:nvPr/>
        </p:nvSpPr>
        <p:spPr>
          <a:xfrm>
            <a:off x="6194875" y="4047150"/>
            <a:ext cx="1440000" cy="5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9900FF"/>
                </a:solidFill>
                <a:latin typeface="Arial Narrow"/>
                <a:ea typeface="Arial Narrow"/>
                <a:cs typeface="Arial Narrow"/>
                <a:sym typeface="Arial Narrow"/>
              </a:rPr>
              <a:t>We know it will work</a:t>
            </a:r>
            <a:endParaRPr i="1" sz="1800">
              <a:solidFill>
                <a:srgbClr val="9900FF"/>
              </a:solidFill>
              <a:latin typeface="Arial Narrow"/>
              <a:ea typeface="Arial Narrow"/>
              <a:cs typeface="Arial Narrow"/>
              <a:sym typeface="Arial Narrow"/>
            </a:endParaRPr>
          </a:p>
        </p:txBody>
      </p:sp>
      <p:sp>
        <p:nvSpPr>
          <p:cNvPr id="378" name="Google Shape;378;p60"/>
          <p:cNvSpPr txBox="1"/>
          <p:nvPr/>
        </p:nvSpPr>
        <p:spPr>
          <a:xfrm>
            <a:off x="2383100" y="839975"/>
            <a:ext cx="3165900" cy="29292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Arial Narrow"/>
                <a:ea typeface="Arial Narrow"/>
                <a:cs typeface="Arial Narrow"/>
                <a:sym typeface="Arial Narrow"/>
              </a:rPr>
              <a:t>Strategies to Prototype</a:t>
            </a:r>
            <a:endParaRPr sz="1800">
              <a:latin typeface="Arial Narrow"/>
              <a:ea typeface="Arial Narrow"/>
              <a:cs typeface="Arial Narrow"/>
              <a:sym typeface="Arial Narrow"/>
            </a:endParaRPr>
          </a:p>
        </p:txBody>
      </p:sp>
      <p:sp>
        <p:nvSpPr>
          <p:cNvPr id="379" name="Google Shape;379;p60"/>
          <p:cNvSpPr txBox="1"/>
          <p:nvPr/>
        </p:nvSpPr>
        <p:spPr>
          <a:xfrm>
            <a:off x="5625200" y="289100"/>
            <a:ext cx="2654700" cy="1527900"/>
          </a:xfrm>
          <a:prstGeom prst="rect">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Arial Narrow"/>
                <a:ea typeface="Arial Narrow"/>
                <a:cs typeface="Arial Narrow"/>
                <a:sym typeface="Arial Narrow"/>
              </a:rPr>
              <a:t>Strategies that you might be able to simply just go for it</a:t>
            </a:r>
            <a:endParaRPr sz="1800">
              <a:latin typeface="Arial Narrow"/>
              <a:ea typeface="Arial Narrow"/>
              <a:cs typeface="Arial Narrow"/>
              <a:sym typeface="Arial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1"/>
          <p:cNvSpPr/>
          <p:nvPr/>
        </p:nvSpPr>
        <p:spPr>
          <a:xfrm>
            <a:off x="136000" y="4177200"/>
            <a:ext cx="2489700" cy="966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85" name="Google Shape;385;p61"/>
          <p:cNvGraphicFramePr/>
          <p:nvPr/>
        </p:nvGraphicFramePr>
        <p:xfrm>
          <a:off x="952500" y="92400"/>
          <a:ext cx="3000000" cy="3000000"/>
        </p:xfrm>
        <a:graphic>
          <a:graphicData uri="http://schemas.openxmlformats.org/drawingml/2006/table">
            <a:tbl>
              <a:tblPr>
                <a:noFill/>
                <a:tableStyleId>{6792EB64-081F-4E52-BB58-04C52BF52A66}</a:tableStyleId>
              </a:tblPr>
              <a:tblGrid>
                <a:gridCol w="3619500"/>
                <a:gridCol w="3619500"/>
              </a:tblGrid>
              <a:tr h="2034400">
                <a:tc>
                  <a:txBody>
                    <a:bodyPr/>
                    <a:lstStyle/>
                    <a:p>
                      <a:pPr indent="0" lvl="0" marL="182880" rtl="0" algn="l">
                        <a:spcBef>
                          <a:spcPts val="0"/>
                        </a:spcBef>
                        <a:spcAft>
                          <a:spcPts val="0"/>
                        </a:spcAft>
                        <a:buNone/>
                      </a:pPr>
                      <a:r>
                        <a:rPr b="1" lang="en" sz="3600">
                          <a:latin typeface="Open Sans"/>
                          <a:ea typeface="Open Sans"/>
                          <a:cs typeface="Open Sans"/>
                          <a:sym typeface="Open Sans"/>
                        </a:rPr>
                        <a:t>Quick Wins </a:t>
                      </a:r>
                      <a:endParaRPr b="1" sz="3600">
                        <a:latin typeface="Open Sans"/>
                        <a:ea typeface="Open Sans"/>
                        <a:cs typeface="Open Sans"/>
                        <a:sym typeface="Open Sans"/>
                      </a:endParaRPr>
                    </a:p>
                  </a:txBody>
                  <a:tcPr marT="91425" marB="91425" marR="91425" marL="91425">
                    <a:solidFill>
                      <a:srgbClr val="6AA84F"/>
                    </a:solidFill>
                  </a:tcPr>
                </a:tc>
                <a:tc>
                  <a:txBody>
                    <a:bodyPr/>
                    <a:lstStyle/>
                    <a:p>
                      <a:pPr indent="0" lvl="0" marL="0" marR="182880" rtl="0" algn="r">
                        <a:spcBef>
                          <a:spcPts val="0"/>
                        </a:spcBef>
                        <a:spcAft>
                          <a:spcPts val="0"/>
                        </a:spcAft>
                        <a:buNone/>
                      </a:pPr>
                      <a:r>
                        <a:rPr b="1" lang="en" sz="3600">
                          <a:latin typeface="Open Sans"/>
                          <a:ea typeface="Open Sans"/>
                          <a:cs typeface="Open Sans"/>
                          <a:sym typeface="Open Sans"/>
                        </a:rPr>
                        <a:t>Projects to Prototype</a:t>
                      </a:r>
                      <a:endParaRPr b="1" sz="3600">
                        <a:latin typeface="Open Sans"/>
                        <a:ea typeface="Open Sans"/>
                        <a:cs typeface="Open Sans"/>
                        <a:sym typeface="Open Sans"/>
                      </a:endParaRPr>
                    </a:p>
                  </a:txBody>
                  <a:tcPr marT="91425" marB="91425" marR="91425" marL="91425">
                    <a:solidFill>
                      <a:srgbClr val="3C78D8"/>
                    </a:solidFill>
                  </a:tcPr>
                </a:tc>
              </a:tr>
              <a:tr h="2034400">
                <a:tc>
                  <a:txBody>
                    <a:bodyPr/>
                    <a:lstStyle/>
                    <a:p>
                      <a:pPr indent="0" lvl="0" marL="182880" rtl="0" algn="l">
                        <a:spcBef>
                          <a:spcPts val="0"/>
                        </a:spcBef>
                        <a:spcAft>
                          <a:spcPts val="0"/>
                        </a:spcAft>
                        <a:buNone/>
                      </a:pPr>
                      <a:r>
                        <a:rPr b="1" lang="en" sz="3600">
                          <a:latin typeface="Open Sans"/>
                          <a:ea typeface="Open Sans"/>
                          <a:cs typeface="Open Sans"/>
                          <a:sym typeface="Open Sans"/>
                        </a:rPr>
                        <a:t>Safe </a:t>
                      </a:r>
                      <a:endParaRPr b="1" sz="3600">
                        <a:latin typeface="Open Sans"/>
                        <a:ea typeface="Open Sans"/>
                        <a:cs typeface="Open Sans"/>
                        <a:sym typeface="Open Sans"/>
                      </a:endParaRPr>
                    </a:p>
                    <a:p>
                      <a:pPr indent="0" lvl="0" marL="182880" rtl="0" algn="l">
                        <a:spcBef>
                          <a:spcPts val="0"/>
                        </a:spcBef>
                        <a:spcAft>
                          <a:spcPts val="0"/>
                        </a:spcAft>
                        <a:buNone/>
                      </a:pPr>
                      <a:r>
                        <a:rPr b="1" lang="en" sz="3600">
                          <a:latin typeface="Open Sans"/>
                          <a:ea typeface="Open Sans"/>
                          <a:cs typeface="Open Sans"/>
                          <a:sym typeface="Open Sans"/>
                        </a:rPr>
                        <a:t>Confidence Builders</a:t>
                      </a:r>
                      <a:endParaRPr b="1" sz="3600">
                        <a:latin typeface="Open Sans"/>
                        <a:ea typeface="Open Sans"/>
                        <a:cs typeface="Open Sans"/>
                        <a:sym typeface="Open Sans"/>
                      </a:endParaRPr>
                    </a:p>
                  </a:txBody>
                  <a:tcPr marT="91425" marB="91425" marR="91425" marL="91425" anchor="b">
                    <a:solidFill>
                      <a:srgbClr val="FFD966"/>
                    </a:solidFill>
                  </a:tcPr>
                </a:tc>
                <a:tc>
                  <a:txBody>
                    <a:bodyPr/>
                    <a:lstStyle/>
                    <a:p>
                      <a:pPr indent="0" lvl="0" marL="0" marR="182880" rtl="0" algn="r">
                        <a:spcBef>
                          <a:spcPts val="0"/>
                        </a:spcBef>
                        <a:spcAft>
                          <a:spcPts val="0"/>
                        </a:spcAft>
                        <a:buNone/>
                      </a:pPr>
                      <a:r>
                        <a:rPr b="1" lang="en" sz="3600">
                          <a:latin typeface="Open Sans"/>
                          <a:ea typeface="Open Sans"/>
                          <a:cs typeface="Open Sans"/>
                          <a:sym typeface="Open Sans"/>
                        </a:rPr>
                        <a:t>Rethink and Repurpose</a:t>
                      </a:r>
                      <a:endParaRPr b="1" sz="3600">
                        <a:latin typeface="Open Sans"/>
                        <a:ea typeface="Open Sans"/>
                        <a:cs typeface="Open Sans"/>
                        <a:sym typeface="Open Sans"/>
                      </a:endParaRPr>
                    </a:p>
                  </a:txBody>
                  <a:tcPr marT="91425" marB="91425" marR="91425" marL="91425" anchor="b">
                    <a:solidFill>
                      <a:srgbClr val="FF9900"/>
                    </a:solidFill>
                  </a:tcPr>
                </a:tc>
              </a:tr>
            </a:tbl>
          </a:graphicData>
        </a:graphic>
      </p:graphicFrame>
      <p:cxnSp>
        <p:nvCxnSpPr>
          <p:cNvPr id="386" name="Google Shape;386;p61"/>
          <p:cNvCxnSpPr/>
          <p:nvPr/>
        </p:nvCxnSpPr>
        <p:spPr>
          <a:xfrm flipH="1">
            <a:off x="4559625" y="29575"/>
            <a:ext cx="9600" cy="4109100"/>
          </a:xfrm>
          <a:prstGeom prst="straightConnector1">
            <a:avLst/>
          </a:prstGeom>
          <a:noFill/>
          <a:ln cap="flat" cmpd="sng" w="152400">
            <a:solidFill>
              <a:schemeClr val="dk2"/>
            </a:solidFill>
            <a:prstDash val="solid"/>
            <a:round/>
            <a:headEnd len="med" w="med" type="stealth"/>
            <a:tailEnd len="med" w="med" type="stealth"/>
          </a:ln>
        </p:spPr>
      </p:cxnSp>
      <p:cxnSp>
        <p:nvCxnSpPr>
          <p:cNvPr id="387" name="Google Shape;387;p61"/>
          <p:cNvCxnSpPr/>
          <p:nvPr/>
        </p:nvCxnSpPr>
        <p:spPr>
          <a:xfrm flipH="1">
            <a:off x="958300" y="2117200"/>
            <a:ext cx="7231500" cy="19200"/>
          </a:xfrm>
          <a:prstGeom prst="straightConnector1">
            <a:avLst/>
          </a:prstGeom>
          <a:noFill/>
          <a:ln cap="flat" cmpd="sng" w="152400">
            <a:solidFill>
              <a:schemeClr val="dk2"/>
            </a:solidFill>
            <a:prstDash val="solid"/>
            <a:round/>
            <a:headEnd len="med" w="med" type="stealth"/>
            <a:tailEnd len="med" w="med" type="stealth"/>
          </a:ln>
        </p:spPr>
      </p:cxnSp>
      <p:sp>
        <p:nvSpPr>
          <p:cNvPr id="388" name="Google Shape;388;p61"/>
          <p:cNvSpPr txBox="1"/>
          <p:nvPr/>
        </p:nvSpPr>
        <p:spPr>
          <a:xfrm>
            <a:off x="1771975" y="1935075"/>
            <a:ext cx="6024600" cy="1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2"/>
                </a:solidFill>
                <a:latin typeface="Open Sans"/>
                <a:ea typeface="Open Sans"/>
                <a:cs typeface="Open Sans"/>
                <a:sym typeface="Open Sans"/>
              </a:rPr>
              <a:t>Low Effort							      		High Effort</a:t>
            </a:r>
            <a:endParaRPr b="1">
              <a:solidFill>
                <a:schemeClr val="lt2"/>
              </a:solidFill>
              <a:latin typeface="Open Sans"/>
              <a:ea typeface="Open Sans"/>
              <a:cs typeface="Open Sans"/>
              <a:sym typeface="Open Sans"/>
            </a:endParaRPr>
          </a:p>
        </p:txBody>
      </p:sp>
      <p:sp>
        <p:nvSpPr>
          <p:cNvPr id="389" name="Google Shape;389;p61"/>
          <p:cNvSpPr txBox="1"/>
          <p:nvPr/>
        </p:nvSpPr>
        <p:spPr>
          <a:xfrm rot="-5400000">
            <a:off x="2545750" y="1875100"/>
            <a:ext cx="4051500" cy="22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2"/>
                </a:solidFill>
                <a:latin typeface="Open Sans"/>
                <a:ea typeface="Open Sans"/>
                <a:cs typeface="Open Sans"/>
                <a:sym typeface="Open Sans"/>
              </a:rPr>
              <a:t>Low Impact	      		  High Impact</a:t>
            </a:r>
            <a:endParaRPr b="1">
              <a:solidFill>
                <a:schemeClr val="lt2"/>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62"/>
          <p:cNvSpPr txBox="1"/>
          <p:nvPr/>
        </p:nvSpPr>
        <p:spPr>
          <a:xfrm>
            <a:off x="1808475" y="4330800"/>
            <a:ext cx="5517000" cy="61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u="sng">
                <a:solidFill>
                  <a:schemeClr val="accent1"/>
                </a:solidFill>
                <a:latin typeface="Roboto Light"/>
                <a:ea typeface="Roboto Light"/>
                <a:cs typeface="Roboto Light"/>
                <a:sym typeface="Roboto Light"/>
                <a:hlinkClick r:id="rId3">
                  <a:extLst>
                    <a:ext uri="{A12FA001-AC4F-418D-AE19-62706E023703}">
                      <ahyp:hlinkClr val="tx"/>
                    </a:ext>
                  </a:extLst>
                </a:hlinkClick>
              </a:rPr>
              <a:t>Investigation Team Overview</a:t>
            </a:r>
            <a:endParaRPr sz="3000">
              <a:solidFill>
                <a:schemeClr val="accent1"/>
              </a:solidFill>
              <a:latin typeface="Roboto Light"/>
              <a:ea typeface="Roboto Light"/>
              <a:cs typeface="Roboto Light"/>
              <a:sym typeface="Roboto Light"/>
            </a:endParaRPr>
          </a:p>
        </p:txBody>
      </p:sp>
      <p:pic>
        <p:nvPicPr>
          <p:cNvPr id="395" name="Google Shape;395;p62"/>
          <p:cNvPicPr preferRelativeResize="0"/>
          <p:nvPr/>
        </p:nvPicPr>
        <p:blipFill rotWithShape="1">
          <a:blip r:embed="rId4">
            <a:alphaModFix/>
          </a:blip>
          <a:srcRect b="0" l="0" r="1729" t="21433"/>
          <a:stretch/>
        </p:blipFill>
        <p:spPr>
          <a:xfrm>
            <a:off x="0" y="975000"/>
            <a:ext cx="9144001" cy="3409401"/>
          </a:xfrm>
          <a:prstGeom prst="rect">
            <a:avLst/>
          </a:prstGeom>
          <a:noFill/>
          <a:ln cap="flat" cmpd="sng" w="9525">
            <a:solidFill>
              <a:srgbClr val="CCCCCC"/>
            </a:solidFill>
            <a:prstDash val="solid"/>
            <a:round/>
            <a:headEnd len="sm" w="sm" type="none"/>
            <a:tailEnd len="sm" w="sm" type="none"/>
          </a:ln>
        </p:spPr>
      </p:pic>
      <p:sp>
        <p:nvSpPr>
          <p:cNvPr id="396" name="Google Shape;396;p62"/>
          <p:cNvSpPr txBox="1"/>
          <p:nvPr>
            <p:ph idx="4294967295" type="title"/>
          </p:nvPr>
        </p:nvSpPr>
        <p:spPr>
          <a:xfrm>
            <a:off x="609600" y="171628"/>
            <a:ext cx="7848600" cy="6771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What is a school-based investigation team?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63"/>
          <p:cNvSpPr txBox="1"/>
          <p:nvPr>
            <p:ph idx="1" type="body"/>
          </p:nvPr>
        </p:nvSpPr>
        <p:spPr>
          <a:xfrm>
            <a:off x="634775" y="2376050"/>
            <a:ext cx="3743100" cy="17655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rPr lang="en" sz="2000"/>
              <a:t>KSDE Redesign Team - </a:t>
            </a:r>
            <a:r>
              <a:rPr lang="en" sz="2000" u="sng">
                <a:solidFill>
                  <a:schemeClr val="hlink"/>
                </a:solidFill>
                <a:hlinkClick r:id="rId3"/>
              </a:rPr>
              <a:t>redesign@ksde.org</a:t>
            </a:r>
            <a:endParaRPr sz="2000"/>
          </a:p>
          <a:p>
            <a:pPr indent="0" lvl="0" marL="0" rtl="0" algn="l">
              <a:spcBef>
                <a:spcPts val="800"/>
              </a:spcBef>
              <a:spcAft>
                <a:spcPts val="0"/>
              </a:spcAft>
              <a:buNone/>
            </a:pPr>
            <a:r>
              <a:rPr lang="en" sz="2000"/>
              <a:t>Jay Scott - </a:t>
            </a:r>
            <a:br>
              <a:rPr lang="en" sz="2000"/>
            </a:br>
            <a:r>
              <a:rPr lang="en" sz="2000" u="sng">
                <a:solidFill>
                  <a:schemeClr val="hlink"/>
                </a:solidFill>
                <a:hlinkClick r:id="rId4"/>
              </a:rPr>
              <a:t>jscott@ksde.org</a:t>
            </a:r>
            <a:endParaRPr sz="2000"/>
          </a:p>
        </p:txBody>
      </p:sp>
      <p:sp>
        <p:nvSpPr>
          <p:cNvPr id="402" name="Google Shape;402;p63"/>
          <p:cNvSpPr txBox="1"/>
          <p:nvPr>
            <p:ph idx="2" type="body"/>
          </p:nvPr>
        </p:nvSpPr>
        <p:spPr>
          <a:xfrm>
            <a:off x="4874874" y="2376050"/>
            <a:ext cx="3743100" cy="17655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t/>
            </a:r>
            <a:endParaRPr sz="2000"/>
          </a:p>
          <a:p>
            <a:pPr indent="0" lvl="0" marL="0" rtl="0" algn="l">
              <a:spcBef>
                <a:spcPts val="800"/>
              </a:spcBef>
              <a:spcAft>
                <a:spcPts val="0"/>
              </a:spcAft>
              <a:buNone/>
            </a:pPr>
            <a:r>
              <a:rPr lang="en" sz="2000"/>
              <a:t>Tammy Mitchell - </a:t>
            </a:r>
            <a:r>
              <a:rPr lang="en" sz="2000" u="sng">
                <a:hlinkClick r:id="rId5"/>
              </a:rPr>
              <a:t>tmitchell@ksde.org</a:t>
            </a:r>
            <a:endParaRPr sz="2000"/>
          </a:p>
          <a:p>
            <a:pPr indent="0" lvl="0" marL="0" rtl="0" algn="l">
              <a:spcBef>
                <a:spcPts val="800"/>
              </a:spcBef>
              <a:spcAft>
                <a:spcPts val="0"/>
              </a:spcAft>
              <a:buNone/>
            </a:pPr>
            <a:r>
              <a:rPr lang="en" sz="2000"/>
              <a:t>Sarah Perryman - </a:t>
            </a:r>
            <a:r>
              <a:rPr lang="en" sz="2000" u="sng">
                <a:hlinkClick r:id="rId6"/>
              </a:rPr>
              <a:t>sperryman@ksde.org</a:t>
            </a:r>
            <a:endParaRPr sz="2000"/>
          </a:p>
          <a:p>
            <a:pPr indent="0" lvl="0" marL="0" rtl="0" algn="l">
              <a:spcBef>
                <a:spcPts val="800"/>
              </a:spcBef>
              <a:spcAft>
                <a:spcPts val="0"/>
              </a:spcAft>
              <a:buNone/>
            </a:pPr>
            <a:r>
              <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2"/>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t>What do you want for your students? </a:t>
            </a:r>
            <a:endParaRPr/>
          </a:p>
        </p:txBody>
      </p:sp>
      <p:sp>
        <p:nvSpPr>
          <p:cNvPr id="306" name="Google Shape;306;p52"/>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n"/>
              <a:t>Define Success &amp; Measurement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3"/>
          <p:cNvSpPr txBox="1"/>
          <p:nvPr>
            <p:ph type="title"/>
          </p:nvPr>
        </p:nvSpPr>
        <p:spPr>
          <a:xfrm>
            <a:off x="401241" y="171450"/>
            <a:ext cx="2949000" cy="1200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Define Success &amp; Select Measurable Outcomes</a:t>
            </a:r>
            <a:endParaRPr/>
          </a:p>
        </p:txBody>
      </p:sp>
      <p:sp>
        <p:nvSpPr>
          <p:cNvPr id="313" name="Google Shape;313;p53"/>
          <p:cNvSpPr txBox="1"/>
          <p:nvPr>
            <p:ph idx="1" type="body"/>
          </p:nvPr>
        </p:nvSpPr>
        <p:spPr>
          <a:xfrm>
            <a:off x="401253" y="1371600"/>
            <a:ext cx="3781500" cy="2936400"/>
          </a:xfrm>
          <a:prstGeom prst="rect">
            <a:avLst/>
          </a:prstGeom>
        </p:spPr>
        <p:txBody>
          <a:bodyPr anchorCtr="0" anchor="t" bIns="34275" lIns="68575" spcFirstLastPara="1" rIns="68575" wrap="square" tIns="34275">
            <a:noAutofit/>
          </a:bodyPr>
          <a:lstStyle/>
          <a:p>
            <a:pPr indent="-273050" lvl="0" marL="342900" rtl="0" algn="l">
              <a:spcBef>
                <a:spcPts val="800"/>
              </a:spcBef>
              <a:spcAft>
                <a:spcPts val="0"/>
              </a:spcAft>
              <a:buSzPts val="1700"/>
              <a:buAutoNum type="arabicPeriod"/>
            </a:pPr>
            <a:r>
              <a:rPr lang="en" sz="1700"/>
              <a:t>Write down 5 success statements about students graduating from your district (slide 4). </a:t>
            </a:r>
            <a:endParaRPr sz="1700"/>
          </a:p>
          <a:p>
            <a:pPr indent="-273050" lvl="0" marL="342900" rtl="0" algn="l">
              <a:spcBef>
                <a:spcPts val="0"/>
              </a:spcBef>
              <a:spcAft>
                <a:spcPts val="0"/>
              </a:spcAft>
              <a:buSzPts val="1700"/>
              <a:buAutoNum type="arabicPeriod"/>
            </a:pPr>
            <a:r>
              <a:rPr lang="en" sz="1700"/>
              <a:t>Review the measurable outcomes on the back (slide 5). </a:t>
            </a:r>
            <a:endParaRPr sz="1700"/>
          </a:p>
          <a:p>
            <a:pPr indent="-273050" lvl="0" marL="342900" rtl="0" algn="l">
              <a:spcBef>
                <a:spcPts val="0"/>
              </a:spcBef>
              <a:spcAft>
                <a:spcPts val="0"/>
              </a:spcAft>
              <a:buSzPts val="1700"/>
              <a:buAutoNum type="arabicPeriod"/>
            </a:pPr>
            <a:r>
              <a:rPr lang="en" sz="1700"/>
              <a:t>Underneath each success statement, assign a measurable outcome. </a:t>
            </a:r>
            <a:endParaRPr sz="1700"/>
          </a:p>
          <a:p>
            <a:pPr indent="-273050" lvl="0" marL="342900" rtl="0" algn="l">
              <a:spcBef>
                <a:spcPts val="0"/>
              </a:spcBef>
              <a:spcAft>
                <a:spcPts val="0"/>
              </a:spcAft>
              <a:buSzPts val="1700"/>
              <a:buAutoNum type="arabicPeriod"/>
            </a:pPr>
            <a:r>
              <a:rPr lang="en" sz="1700"/>
              <a:t>Circle the statements you are currently able to measure accurately and with fidelity. </a:t>
            </a:r>
            <a:endParaRPr sz="1700"/>
          </a:p>
          <a:p>
            <a:pPr indent="-273050" lvl="0" marL="342900" rtl="0" algn="l">
              <a:spcBef>
                <a:spcPts val="0"/>
              </a:spcBef>
              <a:spcAft>
                <a:spcPts val="0"/>
              </a:spcAft>
              <a:buSzPts val="1700"/>
              <a:buAutoNum type="arabicPeriod"/>
            </a:pPr>
            <a:r>
              <a:rPr lang="en" sz="1700"/>
              <a:t>Star the areas in which you will need to intentionally begin monitoring. </a:t>
            </a:r>
            <a:endParaRPr sz="1700"/>
          </a:p>
        </p:txBody>
      </p:sp>
      <p:pic>
        <p:nvPicPr>
          <p:cNvPr id="314" name="Google Shape;314;p53"/>
          <p:cNvPicPr preferRelativeResize="0"/>
          <p:nvPr/>
        </p:nvPicPr>
        <p:blipFill rotWithShape="1">
          <a:blip r:embed="rId3">
            <a:alphaModFix/>
          </a:blip>
          <a:srcRect b="21125" l="25239" r="23449" t="10240"/>
          <a:stretch/>
        </p:blipFill>
        <p:spPr>
          <a:xfrm rot="619202">
            <a:off x="5347665" y="1773344"/>
            <a:ext cx="3649497" cy="2463764"/>
          </a:xfrm>
          <a:prstGeom prst="rect">
            <a:avLst/>
          </a:prstGeom>
          <a:noFill/>
          <a:ln>
            <a:noFill/>
          </a:ln>
        </p:spPr>
      </p:pic>
      <p:pic>
        <p:nvPicPr>
          <p:cNvPr descr="This timer counts down silently until it reaches 0:00, then a police siren sounds to alert you that time is up." id="315" name="Google Shape;315;p53" title="3 Minute Timer">
            <a:hlinkClick r:id="rId4"/>
          </p:cNvPr>
          <p:cNvPicPr preferRelativeResize="0"/>
          <p:nvPr/>
        </p:nvPicPr>
        <p:blipFill>
          <a:blip r:embed="rId5">
            <a:alphaModFix/>
          </a:blip>
          <a:stretch>
            <a:fillRect/>
          </a:stretch>
        </p:blipFill>
        <p:spPr>
          <a:xfrm>
            <a:off x="8141006" y="0"/>
            <a:ext cx="1002994" cy="752250"/>
          </a:xfrm>
          <a:prstGeom prst="rect">
            <a:avLst/>
          </a:prstGeom>
          <a:noFill/>
          <a:ln>
            <a:noFill/>
          </a:ln>
        </p:spPr>
      </p:pic>
      <p:pic>
        <p:nvPicPr>
          <p:cNvPr id="316" name="Google Shape;316;p53"/>
          <p:cNvPicPr preferRelativeResize="0"/>
          <p:nvPr/>
        </p:nvPicPr>
        <p:blipFill rotWithShape="1">
          <a:blip r:embed="rId6">
            <a:alphaModFix/>
          </a:blip>
          <a:srcRect b="80066" l="24818" r="25563" t="1497"/>
          <a:stretch/>
        </p:blipFill>
        <p:spPr>
          <a:xfrm rot="-1217181">
            <a:off x="4315636" y="426449"/>
            <a:ext cx="2859976" cy="22355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54"/>
          <p:cNvPicPr preferRelativeResize="0"/>
          <p:nvPr/>
        </p:nvPicPr>
        <p:blipFill rotWithShape="1">
          <a:blip r:embed="rId3">
            <a:alphaModFix/>
          </a:blip>
          <a:srcRect b="80066" l="24818" r="25563" t="1497"/>
          <a:stretch/>
        </p:blipFill>
        <p:spPr>
          <a:xfrm>
            <a:off x="1450453" y="0"/>
            <a:ext cx="6243096" cy="48801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55"/>
          <p:cNvPicPr preferRelativeResize="0"/>
          <p:nvPr/>
        </p:nvPicPr>
        <p:blipFill rotWithShape="1">
          <a:blip r:embed="rId3">
            <a:alphaModFix/>
          </a:blip>
          <a:srcRect b="17457" l="27007" r="25260" t="10105"/>
          <a:stretch/>
        </p:blipFill>
        <p:spPr>
          <a:xfrm>
            <a:off x="1102038" y="0"/>
            <a:ext cx="6939926" cy="48381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6"/>
          <p:cNvSpPr txBox="1"/>
          <p:nvPr>
            <p:ph type="ctrTitle"/>
          </p:nvPr>
        </p:nvSpPr>
        <p:spPr>
          <a:xfrm>
            <a:off x="311708" y="1354175"/>
            <a:ext cx="8520600" cy="2052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t>What are you doing to get students closer to achieving your definition of success? </a:t>
            </a:r>
            <a:endParaRPr/>
          </a:p>
        </p:txBody>
      </p:sp>
      <p:sp>
        <p:nvSpPr>
          <p:cNvPr id="332" name="Google Shape;332;p56"/>
          <p:cNvSpPr txBox="1"/>
          <p:nvPr>
            <p:ph idx="1" type="subTitle"/>
          </p:nvPr>
        </p:nvSpPr>
        <p:spPr>
          <a:xfrm>
            <a:off x="311700" y="3443725"/>
            <a:ext cx="8520600" cy="7926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n"/>
              <a:t>Review of Current Practices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7"/>
          <p:cNvSpPr txBox="1"/>
          <p:nvPr>
            <p:ph idx="1" type="body"/>
          </p:nvPr>
        </p:nvSpPr>
        <p:spPr>
          <a:xfrm>
            <a:off x="70075" y="2481675"/>
            <a:ext cx="9073800" cy="2089800"/>
          </a:xfrm>
          <a:prstGeom prst="rect">
            <a:avLst/>
          </a:prstGeom>
        </p:spPr>
        <p:txBody>
          <a:bodyPr anchorCtr="0" anchor="t" bIns="34275" lIns="68575" spcFirstLastPara="1" rIns="68575" wrap="square" tIns="34275">
            <a:noAutofit/>
          </a:bodyPr>
          <a:lstStyle/>
          <a:p>
            <a:pPr indent="-368300" lvl="0" marL="457200" rtl="0" algn="l">
              <a:lnSpc>
                <a:spcPct val="100000"/>
              </a:lnSpc>
              <a:spcBef>
                <a:spcPts val="800"/>
              </a:spcBef>
              <a:spcAft>
                <a:spcPts val="0"/>
              </a:spcAft>
              <a:buSzPts val="2200"/>
              <a:buFont typeface="Open Sans Light"/>
              <a:buChar char="•"/>
            </a:pPr>
            <a:r>
              <a:rPr lang="en" sz="2200">
                <a:latin typeface="Open Sans Light"/>
                <a:ea typeface="Open Sans Light"/>
                <a:cs typeface="Open Sans Light"/>
                <a:sym typeface="Open Sans Light"/>
              </a:rPr>
              <a:t>What are we currently doing in each area? </a:t>
            </a:r>
            <a:endParaRPr sz="2200">
              <a:latin typeface="Open Sans Light"/>
              <a:ea typeface="Open Sans Light"/>
              <a:cs typeface="Open Sans Light"/>
              <a:sym typeface="Open Sans Light"/>
            </a:endParaRPr>
          </a:p>
          <a:p>
            <a:pPr indent="-368300" lvl="0" marL="457200" rtl="0" algn="l">
              <a:lnSpc>
                <a:spcPct val="100000"/>
              </a:lnSpc>
              <a:spcBef>
                <a:spcPts val="0"/>
              </a:spcBef>
              <a:spcAft>
                <a:spcPts val="0"/>
              </a:spcAft>
              <a:buSzPts val="2200"/>
              <a:buFont typeface="Open Sans Light"/>
              <a:buChar char="•"/>
            </a:pPr>
            <a:r>
              <a:rPr lang="en" sz="2200">
                <a:latin typeface="Open Sans Light"/>
                <a:ea typeface="Open Sans Light"/>
                <a:cs typeface="Open Sans Light"/>
                <a:sym typeface="Open Sans Light"/>
              </a:rPr>
              <a:t>What evidence do we have of the success of these things? </a:t>
            </a:r>
            <a:endParaRPr sz="2200">
              <a:latin typeface="Open Sans Light"/>
              <a:ea typeface="Open Sans Light"/>
              <a:cs typeface="Open Sans Light"/>
              <a:sym typeface="Open Sans Light"/>
            </a:endParaRPr>
          </a:p>
          <a:p>
            <a:pPr indent="-317500" lvl="1" marL="914400" rtl="0" algn="l">
              <a:lnSpc>
                <a:spcPct val="100000"/>
              </a:lnSpc>
              <a:spcBef>
                <a:spcPts val="0"/>
              </a:spcBef>
              <a:spcAft>
                <a:spcPts val="0"/>
              </a:spcAft>
              <a:buSzPts val="1400"/>
              <a:buFont typeface="Open Sans Light"/>
              <a:buChar char="•"/>
            </a:pPr>
            <a:r>
              <a:rPr lang="en" sz="1400">
                <a:latin typeface="Open Sans Light"/>
                <a:ea typeface="Open Sans Light"/>
                <a:cs typeface="Open Sans Light"/>
                <a:sym typeface="Open Sans Light"/>
              </a:rPr>
              <a:t>(Where are we doing it</a:t>
            </a:r>
            <a:r>
              <a:rPr lang="en">
                <a:latin typeface="Open Sans Light"/>
                <a:ea typeface="Open Sans Light"/>
                <a:cs typeface="Open Sans Light"/>
                <a:sym typeface="Open Sans Light"/>
              </a:rPr>
              <a:t>? </a:t>
            </a:r>
            <a:r>
              <a:rPr lang="en" sz="1400">
                <a:latin typeface="Open Sans Light"/>
                <a:ea typeface="Open Sans Light"/>
                <a:cs typeface="Open Sans Light"/>
                <a:sym typeface="Open Sans Light"/>
              </a:rPr>
              <a:t>Who is doing it? How many kids are getting this? How is it working?)</a:t>
            </a:r>
            <a:endParaRPr sz="1400">
              <a:latin typeface="Open Sans Light"/>
              <a:ea typeface="Open Sans Light"/>
              <a:cs typeface="Open Sans Light"/>
              <a:sym typeface="Open Sans Light"/>
            </a:endParaRPr>
          </a:p>
          <a:p>
            <a:pPr indent="-368300" lvl="0" marL="457200" rtl="0" algn="l">
              <a:lnSpc>
                <a:spcPct val="100000"/>
              </a:lnSpc>
              <a:spcBef>
                <a:spcPts val="0"/>
              </a:spcBef>
              <a:spcAft>
                <a:spcPts val="0"/>
              </a:spcAft>
              <a:buSzPts val="2200"/>
              <a:buFont typeface="Open Sans Light"/>
              <a:buChar char="•"/>
            </a:pPr>
            <a:r>
              <a:rPr lang="en" sz="2200">
                <a:latin typeface="Open Sans Light"/>
                <a:ea typeface="Open Sans Light"/>
                <a:cs typeface="Open Sans Light"/>
                <a:sym typeface="Open Sans Light"/>
              </a:rPr>
              <a:t>How do these things relate to the Kansans Can Vision?</a:t>
            </a:r>
            <a:endParaRPr sz="2200">
              <a:latin typeface="Open Sans Light"/>
              <a:ea typeface="Open Sans Light"/>
              <a:cs typeface="Open Sans Light"/>
              <a:sym typeface="Open Sans Light"/>
            </a:endParaRPr>
          </a:p>
          <a:p>
            <a:pPr indent="-368300" lvl="0" marL="457200" rtl="0" algn="l">
              <a:lnSpc>
                <a:spcPct val="100000"/>
              </a:lnSpc>
              <a:spcBef>
                <a:spcPts val="0"/>
              </a:spcBef>
              <a:spcAft>
                <a:spcPts val="0"/>
              </a:spcAft>
              <a:buSzPts val="2200"/>
              <a:buFont typeface="Open Sans Light"/>
              <a:buChar char="•"/>
            </a:pPr>
            <a:r>
              <a:rPr lang="en" sz="2200">
                <a:latin typeface="Open Sans Light"/>
                <a:ea typeface="Open Sans Light"/>
                <a:cs typeface="Open Sans Light"/>
                <a:sym typeface="Open Sans Light"/>
              </a:rPr>
              <a:t>How do these things relate the shared vision that our community created? </a:t>
            </a:r>
            <a:endParaRPr sz="2200">
              <a:latin typeface="Open Sans Light"/>
              <a:ea typeface="Open Sans Light"/>
              <a:cs typeface="Open Sans Light"/>
              <a:sym typeface="Open Sans Light"/>
            </a:endParaRPr>
          </a:p>
          <a:p>
            <a:pPr indent="0" lvl="0" marL="0" rtl="0" algn="l">
              <a:lnSpc>
                <a:spcPct val="100000"/>
              </a:lnSpc>
              <a:spcBef>
                <a:spcPts val="800"/>
              </a:spcBef>
              <a:spcAft>
                <a:spcPts val="0"/>
              </a:spcAft>
              <a:buNone/>
            </a:pPr>
            <a:r>
              <a:t/>
            </a:r>
            <a:endParaRPr sz="2200">
              <a:latin typeface="Open Sans Light"/>
              <a:ea typeface="Open Sans Light"/>
              <a:cs typeface="Open Sans Light"/>
              <a:sym typeface="Open Sans Light"/>
            </a:endParaRPr>
          </a:p>
        </p:txBody>
      </p:sp>
      <p:graphicFrame>
        <p:nvGraphicFramePr>
          <p:cNvPr id="338" name="Google Shape;338;p57"/>
          <p:cNvGraphicFramePr/>
          <p:nvPr/>
        </p:nvGraphicFramePr>
        <p:xfrm>
          <a:off x="-12" y="1289375"/>
          <a:ext cx="3000000" cy="3000000"/>
        </p:xfrm>
        <a:graphic>
          <a:graphicData uri="http://schemas.openxmlformats.org/drawingml/2006/table">
            <a:tbl>
              <a:tblPr>
                <a:noFill/>
                <a:tableStyleId>{6792EB64-081F-4E52-BB58-04C52BF52A66}</a:tableStyleId>
              </a:tblPr>
              <a:tblGrid>
                <a:gridCol w="2288275"/>
                <a:gridCol w="2288275"/>
                <a:gridCol w="2288275"/>
                <a:gridCol w="2279200"/>
              </a:tblGrid>
              <a:tr h="977575">
                <a:tc>
                  <a:txBody>
                    <a:bodyPr/>
                    <a:lstStyle/>
                    <a:p>
                      <a:pPr indent="0" lvl="0" marL="0" rtl="0" algn="ctr">
                        <a:spcBef>
                          <a:spcPts val="0"/>
                        </a:spcBef>
                        <a:spcAft>
                          <a:spcPts val="0"/>
                        </a:spcAft>
                        <a:buNone/>
                      </a:pPr>
                      <a:r>
                        <a:rPr lang="en" sz="2000">
                          <a:solidFill>
                            <a:srgbClr val="FFFFFF"/>
                          </a:solidFill>
                          <a:latin typeface="Open Sans ExtraBold"/>
                          <a:ea typeface="Open Sans ExtraBold"/>
                          <a:cs typeface="Open Sans ExtraBold"/>
                          <a:sym typeface="Open Sans ExtraBold"/>
                        </a:rPr>
                        <a:t>Student Success Skills</a:t>
                      </a:r>
                      <a:endParaRPr sz="2000">
                        <a:solidFill>
                          <a:srgbClr val="FFFFFF"/>
                        </a:solidFill>
                        <a:latin typeface="Open Sans ExtraBold"/>
                        <a:ea typeface="Open Sans ExtraBold"/>
                        <a:cs typeface="Open Sans ExtraBold"/>
                        <a:sym typeface="Open Sans ExtraBold"/>
                      </a:endParaRPr>
                    </a:p>
                  </a:txBody>
                  <a:tcPr marT="88900" marB="88900" marR="88900" marL="889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98C9E5"/>
                    </a:solidFill>
                  </a:tcPr>
                </a:tc>
                <a:tc>
                  <a:txBody>
                    <a:bodyPr/>
                    <a:lstStyle/>
                    <a:p>
                      <a:pPr indent="0" lvl="0" marL="0" rtl="0" algn="ctr">
                        <a:spcBef>
                          <a:spcPts val="0"/>
                        </a:spcBef>
                        <a:spcAft>
                          <a:spcPts val="0"/>
                        </a:spcAft>
                        <a:buNone/>
                      </a:pPr>
                      <a:r>
                        <a:rPr lang="en" sz="1900">
                          <a:solidFill>
                            <a:srgbClr val="FFFFFF"/>
                          </a:solidFill>
                          <a:latin typeface="Open Sans ExtraBold"/>
                          <a:ea typeface="Open Sans ExtraBold"/>
                          <a:cs typeface="Open Sans ExtraBold"/>
                          <a:sym typeface="Open Sans ExtraBold"/>
                        </a:rPr>
                        <a:t>Family/Business Community Partnerships</a:t>
                      </a:r>
                      <a:endParaRPr sz="1900">
                        <a:solidFill>
                          <a:srgbClr val="FFFFFF"/>
                        </a:solidFill>
                        <a:latin typeface="Open Sans ExtraBold"/>
                        <a:ea typeface="Open Sans ExtraBold"/>
                        <a:cs typeface="Open Sans ExtraBold"/>
                        <a:sym typeface="Open Sans ExtraBold"/>
                      </a:endParaRPr>
                    </a:p>
                  </a:txBody>
                  <a:tcPr marT="88900" marB="88900" marR="88900" marL="889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77E7D"/>
                    </a:solidFill>
                  </a:tcPr>
                </a:tc>
                <a:tc>
                  <a:txBody>
                    <a:bodyPr/>
                    <a:lstStyle/>
                    <a:p>
                      <a:pPr indent="0" lvl="0" marL="0" rtl="0" algn="ctr">
                        <a:spcBef>
                          <a:spcPts val="0"/>
                        </a:spcBef>
                        <a:spcAft>
                          <a:spcPts val="0"/>
                        </a:spcAft>
                        <a:buNone/>
                      </a:pPr>
                      <a:r>
                        <a:rPr lang="en" sz="2000">
                          <a:solidFill>
                            <a:srgbClr val="FFFFFF"/>
                          </a:solidFill>
                          <a:latin typeface="Open Sans ExtraBold"/>
                          <a:ea typeface="Open Sans ExtraBold"/>
                          <a:cs typeface="Open Sans ExtraBold"/>
                          <a:sym typeface="Open Sans ExtraBold"/>
                        </a:rPr>
                        <a:t>Personalized Learning</a:t>
                      </a:r>
                      <a:endParaRPr sz="2000">
                        <a:solidFill>
                          <a:srgbClr val="FFFFFF"/>
                        </a:solidFill>
                        <a:latin typeface="Open Sans ExtraBold"/>
                        <a:ea typeface="Open Sans ExtraBold"/>
                        <a:cs typeface="Open Sans ExtraBold"/>
                        <a:sym typeface="Open Sans ExtraBold"/>
                      </a:endParaRPr>
                    </a:p>
                  </a:txBody>
                  <a:tcPr marT="88900" marB="88900" marR="88900" marL="889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A5C751"/>
                    </a:solidFill>
                  </a:tcPr>
                </a:tc>
                <a:tc>
                  <a:txBody>
                    <a:bodyPr/>
                    <a:lstStyle/>
                    <a:p>
                      <a:pPr indent="0" lvl="0" marL="0" rtl="0" algn="ctr">
                        <a:spcBef>
                          <a:spcPts val="0"/>
                        </a:spcBef>
                        <a:spcAft>
                          <a:spcPts val="0"/>
                        </a:spcAft>
                        <a:buNone/>
                      </a:pPr>
                      <a:r>
                        <a:rPr lang="en" sz="2000">
                          <a:solidFill>
                            <a:srgbClr val="FFFFFF"/>
                          </a:solidFill>
                          <a:latin typeface="Open Sans ExtraBold"/>
                          <a:ea typeface="Open Sans ExtraBold"/>
                          <a:cs typeface="Open Sans ExtraBold"/>
                          <a:sym typeface="Open Sans ExtraBold"/>
                        </a:rPr>
                        <a:t>Real World Applications</a:t>
                      </a:r>
                      <a:endParaRPr sz="2000">
                        <a:solidFill>
                          <a:srgbClr val="FFFFFF"/>
                        </a:solidFill>
                        <a:latin typeface="Open Sans ExtraBold"/>
                        <a:ea typeface="Open Sans ExtraBold"/>
                        <a:cs typeface="Open Sans ExtraBold"/>
                        <a:sym typeface="Open Sans ExtraBold"/>
                      </a:endParaRPr>
                    </a:p>
                  </a:txBody>
                  <a:tcPr marT="88900" marB="88900" marR="88900" marL="889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AC92E"/>
                    </a:solidFill>
                  </a:tcPr>
                </a:tc>
              </a:tr>
            </a:tbl>
          </a:graphicData>
        </a:graphic>
      </p:graphicFrame>
      <p:grpSp>
        <p:nvGrpSpPr>
          <p:cNvPr id="339" name="Google Shape;339;p57"/>
          <p:cNvGrpSpPr/>
          <p:nvPr/>
        </p:nvGrpSpPr>
        <p:grpSpPr>
          <a:xfrm>
            <a:off x="-5" y="314032"/>
            <a:ext cx="3691700" cy="748673"/>
            <a:chOff x="2283025" y="2322568"/>
            <a:chExt cx="2249802" cy="643356"/>
          </a:xfrm>
        </p:grpSpPr>
        <p:sp>
          <p:nvSpPr>
            <p:cNvPr id="340" name="Google Shape;340;p57"/>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7"/>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7"/>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Identify Goal Areas</a:t>
              </a:r>
              <a:endParaRPr sz="1800">
                <a:solidFill>
                  <a:srgbClr val="FFFFFF"/>
                </a:solidFill>
                <a:latin typeface="Roboto"/>
                <a:ea typeface="Roboto"/>
                <a:cs typeface="Roboto"/>
                <a:sym typeface="Roboto"/>
              </a:endParaRPr>
            </a:p>
          </p:txBody>
        </p:sp>
      </p:grpSp>
      <p:pic>
        <p:nvPicPr>
          <p:cNvPr id="343" name="Google Shape;343;p57"/>
          <p:cNvPicPr preferRelativeResize="0"/>
          <p:nvPr/>
        </p:nvPicPr>
        <p:blipFill>
          <a:blip r:embed="rId3">
            <a:alphaModFix/>
          </a:blip>
          <a:stretch>
            <a:fillRect/>
          </a:stretch>
        </p:blipFill>
        <p:spPr>
          <a:xfrm>
            <a:off x="2455025" y="163550"/>
            <a:ext cx="1271375" cy="1049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8"/>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t>Next Steps</a:t>
            </a:r>
            <a:endParaRPr/>
          </a:p>
        </p:txBody>
      </p:sp>
      <p:sp>
        <p:nvSpPr>
          <p:cNvPr id="349" name="Google Shape;349;p58"/>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n"/>
              <a:t>Grow your Innovation, Inquiry, and Exploration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9"/>
          <p:cNvSpPr txBox="1"/>
          <p:nvPr>
            <p:ph idx="1" type="body"/>
          </p:nvPr>
        </p:nvSpPr>
        <p:spPr>
          <a:xfrm>
            <a:off x="70075" y="2253075"/>
            <a:ext cx="9073800" cy="2089800"/>
          </a:xfrm>
          <a:prstGeom prst="rect">
            <a:avLst/>
          </a:prstGeom>
        </p:spPr>
        <p:txBody>
          <a:bodyPr anchorCtr="0" anchor="t" bIns="34275" lIns="68575" spcFirstLastPara="1" rIns="68575" wrap="square" tIns="34275">
            <a:noAutofit/>
          </a:bodyPr>
          <a:lstStyle/>
          <a:p>
            <a:pPr indent="-368300" lvl="0" marL="457200" rtl="0" algn="l">
              <a:lnSpc>
                <a:spcPct val="100000"/>
              </a:lnSpc>
              <a:spcBef>
                <a:spcPts val="800"/>
              </a:spcBef>
              <a:spcAft>
                <a:spcPts val="0"/>
              </a:spcAft>
              <a:buSzPts val="2200"/>
              <a:buFont typeface="Open Sans Light"/>
              <a:buChar char="•"/>
            </a:pPr>
            <a:r>
              <a:rPr lang="en" sz="2200">
                <a:latin typeface="Open Sans Light"/>
                <a:ea typeface="Open Sans Light"/>
                <a:cs typeface="Open Sans Light"/>
                <a:sym typeface="Open Sans Light"/>
              </a:rPr>
              <a:t>In which areas do we need to take a deeper look? </a:t>
            </a:r>
            <a:endParaRPr sz="2200">
              <a:latin typeface="Open Sans Light"/>
              <a:ea typeface="Open Sans Light"/>
              <a:cs typeface="Open Sans Light"/>
              <a:sym typeface="Open Sans Light"/>
            </a:endParaRPr>
          </a:p>
          <a:p>
            <a:pPr indent="-368300" lvl="0" marL="457200" rtl="0" algn="l">
              <a:lnSpc>
                <a:spcPct val="100000"/>
              </a:lnSpc>
              <a:spcBef>
                <a:spcPts val="0"/>
              </a:spcBef>
              <a:spcAft>
                <a:spcPts val="0"/>
              </a:spcAft>
              <a:buSzPts val="2200"/>
              <a:buFont typeface="Open Sans Light"/>
              <a:buChar char="•"/>
            </a:pPr>
            <a:r>
              <a:rPr lang="en" sz="2200">
                <a:latin typeface="Open Sans Light"/>
                <a:ea typeface="Open Sans Light"/>
                <a:cs typeface="Open Sans Light"/>
                <a:sym typeface="Open Sans Light"/>
              </a:rPr>
              <a:t>What are we doing that we can stop doing because it does not support our vision and goals? </a:t>
            </a:r>
            <a:endParaRPr sz="2200">
              <a:latin typeface="Open Sans Light"/>
              <a:ea typeface="Open Sans Light"/>
              <a:cs typeface="Open Sans Light"/>
              <a:sym typeface="Open Sans Light"/>
            </a:endParaRPr>
          </a:p>
          <a:p>
            <a:pPr indent="-368300" lvl="0" marL="457200" rtl="0" algn="l">
              <a:lnSpc>
                <a:spcPct val="100000"/>
              </a:lnSpc>
              <a:spcBef>
                <a:spcPts val="0"/>
              </a:spcBef>
              <a:spcAft>
                <a:spcPts val="0"/>
              </a:spcAft>
              <a:buSzPts val="2200"/>
              <a:buFont typeface="Open Sans Light"/>
              <a:buChar char="•"/>
            </a:pPr>
            <a:r>
              <a:rPr lang="en" sz="2200">
                <a:latin typeface="Open Sans Light"/>
                <a:ea typeface="Open Sans Light"/>
                <a:cs typeface="Open Sans Light"/>
                <a:sym typeface="Open Sans Light"/>
              </a:rPr>
              <a:t>What are we not doing that we might want to consider in order to meet our vision and goals? </a:t>
            </a:r>
            <a:endParaRPr sz="2200">
              <a:latin typeface="Open Sans Light"/>
              <a:ea typeface="Open Sans Light"/>
              <a:cs typeface="Open Sans Light"/>
              <a:sym typeface="Open Sans Light"/>
            </a:endParaRPr>
          </a:p>
          <a:p>
            <a:pPr indent="-368300" lvl="0" marL="457200" rtl="0" algn="l">
              <a:lnSpc>
                <a:spcPct val="100000"/>
              </a:lnSpc>
              <a:spcBef>
                <a:spcPts val="0"/>
              </a:spcBef>
              <a:spcAft>
                <a:spcPts val="0"/>
              </a:spcAft>
              <a:buSzPts val="2200"/>
              <a:buFont typeface="Open Sans Light"/>
              <a:buChar char="•"/>
            </a:pPr>
            <a:r>
              <a:rPr lang="en" sz="2200">
                <a:latin typeface="Open Sans Light"/>
                <a:ea typeface="Open Sans Light"/>
                <a:cs typeface="Open Sans Light"/>
                <a:sym typeface="Open Sans Light"/>
              </a:rPr>
              <a:t>What data might we need to consider in order to make informed decisions? </a:t>
            </a:r>
            <a:endParaRPr sz="2200">
              <a:latin typeface="Open Sans Light"/>
              <a:ea typeface="Open Sans Light"/>
              <a:cs typeface="Open Sans Light"/>
              <a:sym typeface="Open Sans Light"/>
            </a:endParaRPr>
          </a:p>
          <a:p>
            <a:pPr indent="0" lvl="0" marL="457200" rtl="0" algn="l">
              <a:lnSpc>
                <a:spcPct val="100000"/>
              </a:lnSpc>
              <a:spcBef>
                <a:spcPts val="800"/>
              </a:spcBef>
              <a:spcAft>
                <a:spcPts val="0"/>
              </a:spcAft>
              <a:buNone/>
            </a:pPr>
            <a:r>
              <a:t/>
            </a:r>
            <a:endParaRPr sz="2200">
              <a:latin typeface="Open Sans Light"/>
              <a:ea typeface="Open Sans Light"/>
              <a:cs typeface="Open Sans Light"/>
              <a:sym typeface="Open Sans Light"/>
            </a:endParaRPr>
          </a:p>
          <a:p>
            <a:pPr indent="0" lvl="0" marL="0" rtl="0" algn="l">
              <a:lnSpc>
                <a:spcPct val="100000"/>
              </a:lnSpc>
              <a:spcBef>
                <a:spcPts val="800"/>
              </a:spcBef>
              <a:spcAft>
                <a:spcPts val="0"/>
              </a:spcAft>
              <a:buNone/>
            </a:pPr>
            <a:r>
              <a:t/>
            </a:r>
            <a:endParaRPr sz="2200">
              <a:latin typeface="Open Sans Light"/>
              <a:ea typeface="Open Sans Light"/>
              <a:cs typeface="Open Sans Light"/>
              <a:sym typeface="Open Sans Light"/>
            </a:endParaRPr>
          </a:p>
        </p:txBody>
      </p:sp>
      <p:graphicFrame>
        <p:nvGraphicFramePr>
          <p:cNvPr id="355" name="Google Shape;355;p59"/>
          <p:cNvGraphicFramePr/>
          <p:nvPr/>
        </p:nvGraphicFramePr>
        <p:xfrm>
          <a:off x="-12" y="1213175"/>
          <a:ext cx="3000000" cy="3000000"/>
        </p:xfrm>
        <a:graphic>
          <a:graphicData uri="http://schemas.openxmlformats.org/drawingml/2006/table">
            <a:tbl>
              <a:tblPr>
                <a:noFill/>
                <a:tableStyleId>{6792EB64-081F-4E52-BB58-04C52BF52A66}</a:tableStyleId>
              </a:tblPr>
              <a:tblGrid>
                <a:gridCol w="2288275"/>
                <a:gridCol w="2288275"/>
                <a:gridCol w="2288275"/>
                <a:gridCol w="2279200"/>
              </a:tblGrid>
              <a:tr h="977575">
                <a:tc>
                  <a:txBody>
                    <a:bodyPr/>
                    <a:lstStyle/>
                    <a:p>
                      <a:pPr indent="0" lvl="0" marL="0" rtl="0" algn="ctr">
                        <a:spcBef>
                          <a:spcPts val="0"/>
                        </a:spcBef>
                        <a:spcAft>
                          <a:spcPts val="0"/>
                        </a:spcAft>
                        <a:buNone/>
                      </a:pPr>
                      <a:r>
                        <a:rPr lang="en" sz="2000">
                          <a:solidFill>
                            <a:srgbClr val="FFFFFF"/>
                          </a:solidFill>
                          <a:latin typeface="Open Sans ExtraBold"/>
                          <a:ea typeface="Open Sans ExtraBold"/>
                          <a:cs typeface="Open Sans ExtraBold"/>
                          <a:sym typeface="Open Sans ExtraBold"/>
                        </a:rPr>
                        <a:t>Student Success Skills</a:t>
                      </a:r>
                      <a:endParaRPr sz="2000">
                        <a:solidFill>
                          <a:srgbClr val="FFFFFF"/>
                        </a:solidFill>
                        <a:latin typeface="Open Sans ExtraBold"/>
                        <a:ea typeface="Open Sans ExtraBold"/>
                        <a:cs typeface="Open Sans ExtraBold"/>
                        <a:sym typeface="Open Sans ExtraBold"/>
                      </a:endParaRPr>
                    </a:p>
                  </a:txBody>
                  <a:tcPr marT="88900" marB="88900" marR="88900" marL="889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98C9E5"/>
                    </a:solidFill>
                  </a:tcPr>
                </a:tc>
                <a:tc>
                  <a:txBody>
                    <a:bodyPr/>
                    <a:lstStyle/>
                    <a:p>
                      <a:pPr indent="0" lvl="0" marL="0" rtl="0" algn="ctr">
                        <a:spcBef>
                          <a:spcPts val="0"/>
                        </a:spcBef>
                        <a:spcAft>
                          <a:spcPts val="0"/>
                        </a:spcAft>
                        <a:buNone/>
                      </a:pPr>
                      <a:r>
                        <a:rPr lang="en" sz="1900">
                          <a:solidFill>
                            <a:srgbClr val="FFFFFF"/>
                          </a:solidFill>
                          <a:latin typeface="Open Sans ExtraBold"/>
                          <a:ea typeface="Open Sans ExtraBold"/>
                          <a:cs typeface="Open Sans ExtraBold"/>
                          <a:sym typeface="Open Sans ExtraBold"/>
                        </a:rPr>
                        <a:t>Family/Business Community Partnerships</a:t>
                      </a:r>
                      <a:endParaRPr sz="1900">
                        <a:solidFill>
                          <a:srgbClr val="FFFFFF"/>
                        </a:solidFill>
                        <a:latin typeface="Open Sans ExtraBold"/>
                        <a:ea typeface="Open Sans ExtraBold"/>
                        <a:cs typeface="Open Sans ExtraBold"/>
                        <a:sym typeface="Open Sans ExtraBold"/>
                      </a:endParaRPr>
                    </a:p>
                  </a:txBody>
                  <a:tcPr marT="88900" marB="88900" marR="88900" marL="889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77E7D"/>
                    </a:solidFill>
                  </a:tcPr>
                </a:tc>
                <a:tc>
                  <a:txBody>
                    <a:bodyPr/>
                    <a:lstStyle/>
                    <a:p>
                      <a:pPr indent="0" lvl="0" marL="0" rtl="0" algn="ctr">
                        <a:spcBef>
                          <a:spcPts val="0"/>
                        </a:spcBef>
                        <a:spcAft>
                          <a:spcPts val="0"/>
                        </a:spcAft>
                        <a:buNone/>
                      </a:pPr>
                      <a:r>
                        <a:rPr lang="en" sz="2000">
                          <a:solidFill>
                            <a:srgbClr val="FFFFFF"/>
                          </a:solidFill>
                          <a:latin typeface="Open Sans ExtraBold"/>
                          <a:ea typeface="Open Sans ExtraBold"/>
                          <a:cs typeface="Open Sans ExtraBold"/>
                          <a:sym typeface="Open Sans ExtraBold"/>
                        </a:rPr>
                        <a:t>Personalized Learning</a:t>
                      </a:r>
                      <a:endParaRPr sz="2000">
                        <a:solidFill>
                          <a:srgbClr val="FFFFFF"/>
                        </a:solidFill>
                        <a:latin typeface="Open Sans ExtraBold"/>
                        <a:ea typeface="Open Sans ExtraBold"/>
                        <a:cs typeface="Open Sans ExtraBold"/>
                        <a:sym typeface="Open Sans ExtraBold"/>
                      </a:endParaRPr>
                    </a:p>
                  </a:txBody>
                  <a:tcPr marT="88900" marB="88900" marR="88900" marL="889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A5C751"/>
                    </a:solidFill>
                  </a:tcPr>
                </a:tc>
                <a:tc>
                  <a:txBody>
                    <a:bodyPr/>
                    <a:lstStyle/>
                    <a:p>
                      <a:pPr indent="0" lvl="0" marL="0" rtl="0" algn="ctr">
                        <a:spcBef>
                          <a:spcPts val="0"/>
                        </a:spcBef>
                        <a:spcAft>
                          <a:spcPts val="0"/>
                        </a:spcAft>
                        <a:buNone/>
                      </a:pPr>
                      <a:r>
                        <a:rPr lang="en" sz="2000">
                          <a:solidFill>
                            <a:srgbClr val="FFFFFF"/>
                          </a:solidFill>
                          <a:latin typeface="Open Sans ExtraBold"/>
                          <a:ea typeface="Open Sans ExtraBold"/>
                          <a:cs typeface="Open Sans ExtraBold"/>
                          <a:sym typeface="Open Sans ExtraBold"/>
                        </a:rPr>
                        <a:t>Real World Applications</a:t>
                      </a:r>
                      <a:endParaRPr sz="2000">
                        <a:solidFill>
                          <a:srgbClr val="FFFFFF"/>
                        </a:solidFill>
                        <a:latin typeface="Open Sans ExtraBold"/>
                        <a:ea typeface="Open Sans ExtraBold"/>
                        <a:cs typeface="Open Sans ExtraBold"/>
                        <a:sym typeface="Open Sans ExtraBold"/>
                      </a:endParaRPr>
                    </a:p>
                  </a:txBody>
                  <a:tcPr marT="88900" marB="88900" marR="88900" marL="8890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AC92E"/>
                    </a:solidFill>
                  </a:tcPr>
                </a:tc>
              </a:tr>
            </a:tbl>
          </a:graphicData>
        </a:graphic>
      </p:graphicFrame>
      <p:grpSp>
        <p:nvGrpSpPr>
          <p:cNvPr id="356" name="Google Shape;356;p59"/>
          <p:cNvGrpSpPr/>
          <p:nvPr/>
        </p:nvGrpSpPr>
        <p:grpSpPr>
          <a:xfrm>
            <a:off x="-5" y="237832"/>
            <a:ext cx="3691700" cy="748673"/>
            <a:chOff x="2283025" y="2322568"/>
            <a:chExt cx="2249802" cy="643356"/>
          </a:xfrm>
        </p:grpSpPr>
        <p:sp>
          <p:nvSpPr>
            <p:cNvPr id="357" name="Google Shape;357;p59"/>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59"/>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59"/>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Identify Goal Areas</a:t>
              </a:r>
              <a:endParaRPr sz="1800">
                <a:solidFill>
                  <a:srgbClr val="FFFFFF"/>
                </a:solidFill>
                <a:latin typeface="Roboto"/>
                <a:ea typeface="Roboto"/>
                <a:cs typeface="Roboto"/>
                <a:sym typeface="Roboto"/>
              </a:endParaRPr>
            </a:p>
          </p:txBody>
        </p:sp>
      </p:grpSp>
      <p:sp>
        <p:nvSpPr>
          <p:cNvPr id="360" name="Google Shape;360;p59"/>
          <p:cNvSpPr/>
          <p:nvPr/>
        </p:nvSpPr>
        <p:spPr>
          <a:xfrm>
            <a:off x="2582675" y="52670"/>
            <a:ext cx="1543500" cy="1119000"/>
          </a:xfrm>
          <a:prstGeom prst="hexagon">
            <a:avLst>
              <a:gd fmla="val 25000" name="adj"/>
              <a:gd fmla="val 115470" name="vf"/>
            </a:avLst>
          </a:prstGeom>
          <a:solidFill>
            <a:srgbClr val="FEA0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500">
                <a:solidFill>
                  <a:srgbClr val="FFFFFF"/>
                </a:solidFill>
                <a:latin typeface="Questrial"/>
                <a:ea typeface="Questrial"/>
                <a:cs typeface="Questrial"/>
                <a:sym typeface="Questrial"/>
              </a:rPr>
              <a:t>IDEATE</a:t>
            </a:r>
            <a:endParaRPr sz="1500">
              <a:solidFill>
                <a:srgbClr val="FFFFFF"/>
              </a:solidFill>
              <a:latin typeface="Questrial"/>
              <a:ea typeface="Questrial"/>
              <a:cs typeface="Questrial"/>
              <a:sym typeface="Questria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