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3" r:id="rId4"/>
    <p:sldMasterId id="2147483724" r:id="rId5"/>
    <p:sldMasterId id="214748372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y="5143500" cx="9144000"/>
  <p:notesSz cx="6858000" cy="9144000"/>
  <p:embeddedFontLst>
    <p:embeddedFont>
      <p:font typeface="Roboto"/>
      <p:regular r:id="rId40"/>
      <p:bold r:id="rId41"/>
      <p:italic r:id="rId42"/>
      <p:boldItalic r:id="rId43"/>
    </p:embeddedFont>
    <p:embeddedFont>
      <p:font typeface="Arial Narrow"/>
      <p:regular r:id="rId44"/>
      <p:bold r:id="rId45"/>
      <p:italic r:id="rId46"/>
      <p:boldItalic r:id="rId47"/>
    </p:embeddedFont>
    <p:embeddedFont>
      <p:font typeface="Open Sans SemiBold"/>
      <p:regular r:id="rId48"/>
      <p:bold r:id="rId49"/>
      <p:italic r:id="rId50"/>
      <p:boldItalic r:id="rId51"/>
    </p:embeddedFont>
    <p:embeddedFont>
      <p:font typeface="Open Sans Light"/>
      <p:regular r:id="rId52"/>
      <p:bold r:id="rId53"/>
      <p:italic r:id="rId54"/>
      <p:boldItalic r:id="rId55"/>
    </p:embeddedFont>
    <p:embeddedFont>
      <p:font typeface="Open Sans"/>
      <p:regular r:id="rId56"/>
      <p:bold r:id="rId57"/>
      <p:italic r:id="rId58"/>
      <p:boldItalic r:id="rId59"/>
    </p:embeddedFont>
    <p:embeddedFont>
      <p:font typeface="Century Gothic"/>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ArialNarrow-regular.fntdata"/><Relationship Id="rId43" Type="http://schemas.openxmlformats.org/officeDocument/2006/relationships/font" Target="fonts/Roboto-boldItalic.fntdata"/><Relationship Id="rId46" Type="http://schemas.openxmlformats.org/officeDocument/2006/relationships/font" Target="fonts/ArialNarrow-italic.fntdata"/><Relationship Id="rId45" Type="http://schemas.openxmlformats.org/officeDocument/2006/relationships/font" Target="fonts/ArialNarrow-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OpenSansSemiBold-regular.fntdata"/><Relationship Id="rId47" Type="http://schemas.openxmlformats.org/officeDocument/2006/relationships/font" Target="fonts/ArialNarrow-boldItalic.fntdata"/><Relationship Id="rId49" Type="http://schemas.openxmlformats.org/officeDocument/2006/relationships/font" Target="fonts/OpenSansSemiBold-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CenturyGothic-italic.fntdata"/><Relationship Id="rId61" Type="http://schemas.openxmlformats.org/officeDocument/2006/relationships/font" Target="fonts/CenturyGothic-bold.fntdata"/><Relationship Id="rId20" Type="http://schemas.openxmlformats.org/officeDocument/2006/relationships/slide" Target="slides/slide13.xml"/><Relationship Id="rId63" Type="http://schemas.openxmlformats.org/officeDocument/2006/relationships/font" Target="fonts/CenturyGothic-bold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CenturyGothic-regular.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OpenSansSemiBold-boldItalic.fntdata"/><Relationship Id="rId50" Type="http://schemas.openxmlformats.org/officeDocument/2006/relationships/font" Target="fonts/OpenSansSemiBold-italic.fntdata"/><Relationship Id="rId53" Type="http://schemas.openxmlformats.org/officeDocument/2006/relationships/font" Target="fonts/OpenSansLight-bold.fntdata"/><Relationship Id="rId52" Type="http://schemas.openxmlformats.org/officeDocument/2006/relationships/font" Target="fonts/OpenSansLight-regular.fntdata"/><Relationship Id="rId11" Type="http://schemas.openxmlformats.org/officeDocument/2006/relationships/slide" Target="slides/slide4.xml"/><Relationship Id="rId55" Type="http://schemas.openxmlformats.org/officeDocument/2006/relationships/font" Target="fonts/OpenSansLight-boldItalic.fntdata"/><Relationship Id="rId10" Type="http://schemas.openxmlformats.org/officeDocument/2006/relationships/slide" Target="slides/slide3.xml"/><Relationship Id="rId54" Type="http://schemas.openxmlformats.org/officeDocument/2006/relationships/font" Target="fonts/OpenSansLight-italic.fntdata"/><Relationship Id="rId13" Type="http://schemas.openxmlformats.org/officeDocument/2006/relationships/slide" Target="slides/slide6.xml"/><Relationship Id="rId57" Type="http://schemas.openxmlformats.org/officeDocument/2006/relationships/font" Target="fonts/OpenSans-bold.fntdata"/><Relationship Id="rId12" Type="http://schemas.openxmlformats.org/officeDocument/2006/relationships/slide" Target="slides/slide5.xml"/><Relationship Id="rId56" Type="http://schemas.openxmlformats.org/officeDocument/2006/relationships/font" Target="fonts/OpenSans-regular.fntdata"/><Relationship Id="rId15" Type="http://schemas.openxmlformats.org/officeDocument/2006/relationships/slide" Target="slides/slide8.xml"/><Relationship Id="rId59" Type="http://schemas.openxmlformats.org/officeDocument/2006/relationships/font" Target="fonts/OpenSans-boldItalic.fntdata"/><Relationship Id="rId14" Type="http://schemas.openxmlformats.org/officeDocument/2006/relationships/slide" Target="slides/slide7.xml"/><Relationship Id="rId58" Type="http://schemas.openxmlformats.org/officeDocument/2006/relationships/font" Target="fonts/OpenSans-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scd.org/publications/educational-leadership/jul19/vol76/num09/What-Drives-Collective-Efficacy%C2%A2.aspx" TargetMode="External"/><Relationship Id="rId3" Type="http://schemas.openxmlformats.org/officeDocument/2006/relationships/hyperlink" Target="http://www.ascd.org/publications/educational-leadership/jul19/vol76/num09/What-Drives-Collective-Efficacy%C2%A2.aspx" TargetMode="External"/><Relationship Id="rId4" Type="http://schemas.openxmlformats.org/officeDocument/2006/relationships/hyperlink" Target="http://www.ascd.org/publications/educational-leadership/jul19/vol76/num09/What-Drives-Collective-Efficacy%C2%A2.aspx" TargetMode="External"/><Relationship Id="rId5" Type="http://schemas.openxmlformats.org/officeDocument/2006/relationships/hyperlink" Target="http://www.ascd.org/publications/educational-leadership/jul19/vol76/num09/What-Drives-Collective-Efficacy%C2%A2.aspx" TargetMode="External"/><Relationship Id="rId6" Type="http://schemas.openxmlformats.org/officeDocument/2006/relationships/hyperlink" Target="http://www.ascd.org/publications/educational-leadership/jul19/vol76/num09/What-Drives-Collective-Efficacy%C2%A2.aspx"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scd.org/publications/educational-leadership/jul19/vol76/num09/What-Drives-Collective-Efficacy%C2%A2.aspx"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sde.org/Portals/0/Communications/KC_School_Redesign/Fact%20Sheet%20KCSRP%20How%20do%20Leadership%20Roles%20of%20Redesign%20Fit%20Together.pdf?ver=2020-09-30-132651-717" TargetMode="External"/><Relationship Id="rId3" Type="http://schemas.openxmlformats.org/officeDocument/2006/relationships/hyperlink" Target="https://www.wgu.edu/blog/adult-learning-theories-principles2004.html" TargetMode="External"/><Relationship Id="rId4" Type="http://schemas.openxmlformats.org/officeDocument/2006/relationships/hyperlink" Target="http://www.ascd.org/publications/educational-leadership/apr15/vol72/num07/The-Juggler's-Guide-to-Collegiality.aspx"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oggl.com/track/stages-of-team-development/#:~:text=In%201965%2C%20a%20psychologist%20named,have%20a%20knack%20for%20rhyming"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scd.org/publications/educational-leadership/jul19/vol76/num09/What-Drives-Collective-Efficacy%C2%A2.aspx" TargetMode="External"/><Relationship Id="rId3" Type="http://schemas.openxmlformats.org/officeDocument/2006/relationships/hyperlink" Target="http://www.ascd.org/publications/educational-leadership/jul19/vol76/num09/What-Drives-Collective-Efficacy%C2%A2.aspx" TargetMode="External"/><Relationship Id="rId4" Type="http://schemas.openxmlformats.org/officeDocument/2006/relationships/hyperlink" Target="http://www.ascd.org/publications/educational-leadership/jul19/vol76/num09/What-Drives-Collective-Efficacy%C2%A2.aspx" TargetMode="External"/><Relationship Id="rId5" Type="http://schemas.openxmlformats.org/officeDocument/2006/relationships/hyperlink" Target="http://www.ascd.org/publications/educational-leadership/jul19/vol76/num09/What-Drives-Collective-Efficacy%C2%A2.aspx" TargetMode="External"/><Relationship Id="rId6" Type="http://schemas.openxmlformats.org/officeDocument/2006/relationships/hyperlink" Target="http://www.ascd.org/publications/educational-leadership/jul19/vol76/num09/What-Drives-Collective-Efficacy%C2%A2.aspx"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scd.org/publications/educational-leadership/jul19/vol76/num09/What-Drives-Collective-Efficacy%C2%A2.aspx" TargetMode="External"/><Relationship Id="rId3" Type="http://schemas.openxmlformats.org/officeDocument/2006/relationships/hyperlink" Target="http://www.ascd.org/publications/educational-leadership/jul19/vol76/num09/What-Drives-Collective-Efficacy%C2%A2.aspx" TargetMode="External"/><Relationship Id="rId4" Type="http://schemas.openxmlformats.org/officeDocument/2006/relationships/hyperlink" Target="http://www.ascd.org/publications/educational-leadership/jul19/vol76/num09/What-Drives-Collective-Efficacy%C2%A2.aspx" TargetMode="External"/><Relationship Id="rId11" Type="http://schemas.openxmlformats.org/officeDocument/2006/relationships/hyperlink" Target="https://doi.org/10.1111/ejed.12383" TargetMode="External"/><Relationship Id="rId10" Type="http://schemas.openxmlformats.org/officeDocument/2006/relationships/hyperlink" Target="https://doi.org/10.1111/ejed.12383" TargetMode="External"/><Relationship Id="rId12" Type="http://schemas.openxmlformats.org/officeDocument/2006/relationships/hyperlink" Target="https://doi.org/10.1111/ejed.12383" TargetMode="External"/><Relationship Id="rId9" Type="http://schemas.openxmlformats.org/officeDocument/2006/relationships/hyperlink" Target="https://doi.org/10.1111/ejed.12383" TargetMode="External"/><Relationship Id="rId5" Type="http://schemas.openxmlformats.org/officeDocument/2006/relationships/hyperlink" Target="https://drive.google.com/file/d/1xJo2PFRvj1LVtmXCLa75WKpfIR-PO5pK/view" TargetMode="External"/><Relationship Id="rId6" Type="http://schemas.openxmlformats.org/officeDocument/2006/relationships/hyperlink" Target="https://drive.google.com/file/d/1xJo2PFRvj1LVtmXCLa75WKpfIR-PO5pK/view" TargetMode="External"/><Relationship Id="rId7" Type="http://schemas.openxmlformats.org/officeDocument/2006/relationships/hyperlink" Target="https://drive.google.com/file/d/1xJo2PFRvj1LVtmXCLa75WKpfIR-PO5pK/view" TargetMode="External"/><Relationship Id="rId8" Type="http://schemas.openxmlformats.org/officeDocument/2006/relationships/hyperlink" Target="https://doi.org/10.1111/ejed.12383"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caa055e0ed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caa055e0ed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The graphic on the left walks through the steps necessary for growing collective efficacy in your organization. In order to grow and build collective efficacy, you must allow all staff an opportunity to co-construct the goal; learn from resources and investigate strategies; staff must have a chance to ‘try a strategy on’ while collecting evidence to understand impact; and lastly, staff must have a collective opportunity to celebrate and reflect. </a:t>
            </a:r>
            <a:endParaRPr/>
          </a:p>
          <a:p>
            <a:pPr indent="-342900" lvl="0" marL="457200" rtl="0" algn="l">
              <a:lnSpc>
                <a:spcPct val="115000"/>
              </a:lnSpc>
              <a:spcBef>
                <a:spcPts val="1200"/>
              </a:spcBef>
              <a:spcAft>
                <a:spcPts val="0"/>
              </a:spcAft>
              <a:buClr>
                <a:srgbClr val="12284C"/>
              </a:buClr>
              <a:buSzPts val="1800"/>
              <a:buFont typeface="Open Sans Light"/>
              <a:buChar char="•"/>
            </a:pPr>
            <a:r>
              <a:rPr lang="en" sz="1600" u="sng">
                <a:solidFill>
                  <a:srgbClr val="3171D1"/>
                </a:solidFill>
                <a:latin typeface="Open Sans Light"/>
                <a:ea typeface="Open Sans Light"/>
                <a:cs typeface="Open Sans Light"/>
                <a:sym typeface="Open Sans Light"/>
                <a:hlinkClick r:id="rId2">
                  <a:extLst>
                    <a:ext uri="{A12FA001-AC4F-418D-AE19-62706E023703}">
                      <ahyp:hlinkClr val="tx"/>
                    </a:ext>
                  </a:extLst>
                </a:hlinkClick>
              </a:rPr>
              <a:t>Donohoo, Jenni, and Steven Katz. “What Drives Collective Efficacy?” </a:t>
            </a:r>
            <a:r>
              <a:rPr i="1" lang="en" sz="1600" u="sng">
                <a:solidFill>
                  <a:srgbClr val="3171D1"/>
                </a:solidFill>
                <a:latin typeface="Open Sans Light"/>
                <a:ea typeface="Open Sans Light"/>
                <a:cs typeface="Open Sans Light"/>
                <a:sym typeface="Open Sans Light"/>
                <a:hlinkClick r:id="rId3">
                  <a:extLst>
                    <a:ext uri="{A12FA001-AC4F-418D-AE19-62706E023703}">
                      <ahyp:hlinkClr val="tx"/>
                    </a:ext>
                  </a:extLst>
                </a:hlinkClick>
              </a:rPr>
              <a:t>What Drives Collective Efficacy? - Educational Leadership</a:t>
            </a:r>
            <a:r>
              <a:rPr lang="en" sz="1600" u="sng">
                <a:solidFill>
                  <a:srgbClr val="3171D1"/>
                </a:solidFill>
                <a:latin typeface="Open Sans Light"/>
                <a:ea typeface="Open Sans Light"/>
                <a:cs typeface="Open Sans Light"/>
                <a:sym typeface="Open Sans Light"/>
                <a:hlinkClick r:id="rId4">
                  <a:extLst>
                    <a:ext uri="{A12FA001-AC4F-418D-AE19-62706E023703}">
                      <ahyp:hlinkClr val="tx"/>
                    </a:ext>
                  </a:extLst>
                </a:hlinkClick>
              </a:rPr>
              <a:t>, ASCD, July 2019, </a:t>
            </a:r>
            <a:r>
              <a:rPr lang="en" sz="1600" u="sng">
                <a:solidFill>
                  <a:schemeClr val="hlink"/>
                </a:solidFill>
                <a:latin typeface="Open Sans Light"/>
                <a:ea typeface="Open Sans Light"/>
                <a:cs typeface="Open Sans Light"/>
                <a:sym typeface="Open Sans Light"/>
                <a:hlinkClick r:id="rId5"/>
              </a:rPr>
              <a:t>www.ascd.org/publications/educational-leadership/jul19/vol76/num09/What-Drives-Collective-Efficacy%C2%A2.aspx</a:t>
            </a:r>
            <a:r>
              <a:rPr lang="en" sz="1600" u="sng">
                <a:solidFill>
                  <a:srgbClr val="3171D1"/>
                </a:solidFill>
                <a:latin typeface="Open Sans Light"/>
                <a:ea typeface="Open Sans Light"/>
                <a:cs typeface="Open Sans Light"/>
                <a:sym typeface="Open Sans Light"/>
                <a:hlinkClick r:id="rId6">
                  <a:extLst>
                    <a:ext uri="{A12FA001-AC4F-418D-AE19-62706E023703}">
                      <ahyp:hlinkClr val="tx"/>
                    </a:ext>
                  </a:extLst>
                </a:hlinkClick>
              </a:rPr>
              <a:t>.</a:t>
            </a:r>
            <a:endParaRPr/>
          </a:p>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caa055e0ed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caa055e0ed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http://www.ascd.org/publications/educational-leadership/jul19/vol76/num09/What-Drives-Collective-Efficacy%C2%A2.aspx</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caa055e0e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caa055e0e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caa055e0ed_0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caa055e0ed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sz="1500">
                <a:solidFill>
                  <a:srgbClr val="12284C"/>
                </a:solidFill>
                <a:latin typeface="Open Sans Light"/>
                <a:ea typeface="Open Sans Light"/>
                <a:cs typeface="Open Sans Light"/>
                <a:sym typeface="Open Sans Light"/>
              </a:rPr>
              <a:t>How might a ‘Shared Vision’ improve a building’s culture?</a:t>
            </a:r>
            <a:endParaRPr sz="1500">
              <a:solidFill>
                <a:srgbClr val="12284C"/>
              </a:solidFill>
              <a:latin typeface="Open Sans Light"/>
              <a:ea typeface="Open Sans Light"/>
              <a:cs typeface="Open Sans Light"/>
              <a:sym typeface="Open Sans Light"/>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caa055e0ed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caa055e0ed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caa055e0ed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caa055e0ed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caa055e0ed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caa055e0ed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caa055e0ed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caa055e0ed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caa055e0ed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caa055e0ed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caa055e0ed_0_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caa055e0ed_0_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Topics came from our Leadership Competencies- </a:t>
            </a:r>
            <a:r>
              <a:rPr lang="en" u="sng">
                <a:solidFill>
                  <a:schemeClr val="hlink"/>
                </a:solidFill>
                <a:hlinkClick r:id="rId2"/>
              </a:rPr>
              <a:t>https://www.ksde.org/Portals/0/Communications/KC_School_Redesign/Fact%20Sheet%20KCSRP%20How%20do%20Leadership%20Roles%20of%20Redesign%20Fit%20Together.pdf?ver=2020-09-30-132651-717</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https://www.wgu.edu/blog/adult-learning-theories-principles2004.html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http://www.ascd.org/publications/educational-leadership/apr15/vol72/num07/The-Juggler's-Guide-to-Collegiality.aspx</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caa055e0ed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caa055e0ed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caa055e0ed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caa055e0ed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caa055e0ed_0_7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caa055e0ed_0_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caa055e0ed_0_7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caa055e0ed_0_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caa055e0ed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caa055e0ed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Tuckman’s 5 stages of team development.</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rgbClr val="12284C"/>
                </a:solidFill>
                <a:hlinkClick r:id="rId2">
                  <a:extLst>
                    <a:ext uri="{A12FA001-AC4F-418D-AE19-62706E023703}">
                      <ahyp:hlinkClr val="tx"/>
                    </a:ext>
                  </a:extLst>
                </a:hlinkClick>
              </a:rPr>
              <a:t>https://toggl.com/track/stages-of-team-development/#:~:text=In%201965%2C%20a%20psychologist%20named,have%20a%20knack%20for%20rhyming</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caa055e0ed_0_1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caa055e0ed_0_1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caa055e0ed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caa055e0ed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caa055e0ed_0_7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caa055e0ed_0_7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KLC Guidebook, by Julia Fabris McBride, Kansas Leadership Center, 2020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Criticism: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 way of unloading anger or disappointment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Focused on the needs of the giver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Angry, dismissive, emotional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Ignore positive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Tough on the person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Vague, generalized, evaluative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Attributes opinions to others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Looks backward; laments missed opportunities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One-way pronouncements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caa055e0ed_0_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caa055e0ed_0_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KLC Guidebook, by Julia Fabris McBride, Kansas Leadership Center, 2020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Criticism:</a:t>
            </a:r>
            <a:endParaRPr/>
          </a:p>
          <a:p>
            <a:pPr indent="-298450" lvl="0" marL="457200" rtl="0" algn="l">
              <a:spcBef>
                <a:spcPts val="0"/>
              </a:spcBef>
              <a:spcAft>
                <a:spcPts val="0"/>
              </a:spcAft>
              <a:buSzPts val="1100"/>
              <a:buChar char="●"/>
            </a:pPr>
            <a:r>
              <a:rPr lang="en"/>
              <a:t>A way of unloading anger or disappointment</a:t>
            </a:r>
            <a:endParaRPr/>
          </a:p>
          <a:p>
            <a:pPr indent="-298450" lvl="0" marL="457200" rtl="0" algn="l">
              <a:spcBef>
                <a:spcPts val="0"/>
              </a:spcBef>
              <a:spcAft>
                <a:spcPts val="0"/>
              </a:spcAft>
              <a:buSzPts val="1100"/>
              <a:buChar char="●"/>
            </a:pPr>
            <a:r>
              <a:rPr lang="en"/>
              <a:t>Focused on the needs of the giver</a:t>
            </a:r>
            <a:endParaRPr/>
          </a:p>
          <a:p>
            <a:pPr indent="-298450" lvl="0" marL="457200" rtl="0" algn="l">
              <a:spcBef>
                <a:spcPts val="0"/>
              </a:spcBef>
              <a:spcAft>
                <a:spcPts val="0"/>
              </a:spcAft>
              <a:buSzPts val="1100"/>
              <a:buChar char="●"/>
            </a:pPr>
            <a:r>
              <a:rPr lang="en"/>
              <a:t>Angry, dismissive, emotional</a:t>
            </a:r>
            <a:endParaRPr/>
          </a:p>
          <a:p>
            <a:pPr indent="-298450" lvl="0" marL="457200" rtl="0" algn="l">
              <a:spcBef>
                <a:spcPts val="0"/>
              </a:spcBef>
              <a:spcAft>
                <a:spcPts val="0"/>
              </a:spcAft>
              <a:buSzPts val="1100"/>
              <a:buChar char="●"/>
            </a:pPr>
            <a:r>
              <a:rPr lang="en"/>
              <a:t>Ignore positive</a:t>
            </a:r>
            <a:endParaRPr/>
          </a:p>
          <a:p>
            <a:pPr indent="-298450" lvl="0" marL="457200" rtl="0" algn="l">
              <a:spcBef>
                <a:spcPts val="0"/>
              </a:spcBef>
              <a:spcAft>
                <a:spcPts val="0"/>
              </a:spcAft>
              <a:buSzPts val="1100"/>
              <a:buChar char="●"/>
            </a:pPr>
            <a:r>
              <a:rPr lang="en"/>
              <a:t>Tough on the person</a:t>
            </a:r>
            <a:endParaRPr/>
          </a:p>
          <a:p>
            <a:pPr indent="-298450" lvl="0" marL="457200" rtl="0" algn="l">
              <a:spcBef>
                <a:spcPts val="0"/>
              </a:spcBef>
              <a:spcAft>
                <a:spcPts val="0"/>
              </a:spcAft>
              <a:buSzPts val="1100"/>
              <a:buChar char="●"/>
            </a:pPr>
            <a:r>
              <a:rPr lang="en"/>
              <a:t>Vague, generalized, evaluative</a:t>
            </a:r>
            <a:endParaRPr/>
          </a:p>
          <a:p>
            <a:pPr indent="-298450" lvl="0" marL="457200" rtl="0" algn="l">
              <a:spcBef>
                <a:spcPts val="0"/>
              </a:spcBef>
              <a:spcAft>
                <a:spcPts val="0"/>
              </a:spcAft>
              <a:buSzPts val="1100"/>
              <a:buChar char="●"/>
            </a:pPr>
            <a:r>
              <a:rPr lang="en"/>
              <a:t>Attributes opinions to others</a:t>
            </a:r>
            <a:endParaRPr/>
          </a:p>
          <a:p>
            <a:pPr indent="-298450" lvl="0" marL="457200" rtl="0" algn="l">
              <a:spcBef>
                <a:spcPts val="0"/>
              </a:spcBef>
              <a:spcAft>
                <a:spcPts val="0"/>
              </a:spcAft>
              <a:buSzPts val="1100"/>
              <a:buChar char="●"/>
            </a:pPr>
            <a:r>
              <a:rPr lang="en"/>
              <a:t>Looks backward; laments missed opportunities</a:t>
            </a:r>
            <a:endParaRPr/>
          </a:p>
          <a:p>
            <a:pPr indent="-298450" lvl="0" marL="457200" rtl="0" algn="l">
              <a:spcBef>
                <a:spcPts val="0"/>
              </a:spcBef>
              <a:spcAft>
                <a:spcPts val="0"/>
              </a:spcAft>
              <a:buSzPts val="1100"/>
              <a:buChar char="●"/>
            </a:pPr>
            <a:r>
              <a:rPr lang="en"/>
              <a:t>One-way pronouncements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e328c7b5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e328c7b5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t>The graphic on the left walks through the steps necessary for growing collective efficacy in your organization. In order to grow and build collective efficacy, you must allow all staff an opportunity to co-construct the goal; learn from resources and investigate strategies; staff must have a chance to ‘try a strategy on’ while collecting evidence to understand impact; and lastly, staff must have a collective opportunity to celebrate and reflect. </a:t>
            </a:r>
            <a:endParaRPr/>
          </a:p>
          <a:p>
            <a:pPr indent="0" lvl="0" marL="0" rtl="0" algn="l">
              <a:lnSpc>
                <a:spcPct val="115000"/>
              </a:lnSpc>
              <a:spcBef>
                <a:spcPts val="1200"/>
              </a:spcBef>
              <a:spcAft>
                <a:spcPts val="0"/>
              </a:spcAft>
              <a:buNone/>
            </a:pPr>
            <a:r>
              <a:rPr lang="en"/>
              <a:t>If you compare that to the process used in Redesign of design thinking and the four disciplines of execution, you see that there is quite a significant alignment between them. In redesign, you use design thinking and 4dx to empathize with students and define your wildly important goals. You ideate and investigate strategies that become your lead measures. Your build prototypes the you test in small groups and while doing so, you create data scoreboards and you hold accountability meetings where ‘pivots’ or ‘adjustments’ are determined. And at the end of your test window, you reflect, celebrate and create a plan for scale or revise and begin again. </a:t>
            </a:r>
            <a:endParaRPr/>
          </a:p>
          <a:p>
            <a:pPr indent="0" lvl="0" marL="0" rtl="0" algn="l">
              <a:lnSpc>
                <a:spcPct val="115000"/>
              </a:lnSpc>
              <a:spcBef>
                <a:spcPts val="1200"/>
              </a:spcBef>
              <a:spcAft>
                <a:spcPts val="0"/>
              </a:spcAft>
              <a:buNone/>
            </a:pPr>
            <a:r>
              <a:rPr lang="en"/>
              <a:t>To put it simply, using the redesign process with fidelity and integrity will allow you to grow teacher collective efficacy. Let’s move on to learn a little bit more!</a:t>
            </a:r>
            <a:endParaRPr/>
          </a:p>
          <a:p>
            <a:pPr indent="0" lvl="0" marL="0" rtl="0" algn="l">
              <a:lnSpc>
                <a:spcPct val="115000"/>
              </a:lnSpc>
              <a:spcBef>
                <a:spcPts val="1200"/>
              </a:spcBef>
              <a:spcAft>
                <a:spcPts val="0"/>
              </a:spcAft>
              <a:buNone/>
            </a:pPr>
            <a:r>
              <a:rPr lang="en" sz="1200" u="sng">
                <a:solidFill>
                  <a:srgbClr val="3171D1"/>
                </a:solidFill>
                <a:latin typeface="Open Sans Light"/>
                <a:ea typeface="Open Sans Light"/>
                <a:cs typeface="Open Sans Light"/>
                <a:sym typeface="Open Sans Light"/>
                <a:hlinkClick r:id="rId2">
                  <a:extLst>
                    <a:ext uri="{A12FA001-AC4F-418D-AE19-62706E023703}">
                      <ahyp:hlinkClr val="tx"/>
                    </a:ext>
                  </a:extLst>
                </a:hlinkClick>
              </a:rPr>
              <a:t>Donohoo, Jenni, and Steven Katz. “What Drives Collective Efficacy?” </a:t>
            </a:r>
            <a:r>
              <a:rPr i="1" lang="en" sz="1200" u="sng">
                <a:solidFill>
                  <a:srgbClr val="3171D1"/>
                </a:solidFill>
                <a:latin typeface="Open Sans Light"/>
                <a:ea typeface="Open Sans Light"/>
                <a:cs typeface="Open Sans Light"/>
                <a:sym typeface="Open Sans Light"/>
                <a:hlinkClick r:id="rId3">
                  <a:extLst>
                    <a:ext uri="{A12FA001-AC4F-418D-AE19-62706E023703}">
                      <ahyp:hlinkClr val="tx"/>
                    </a:ext>
                  </a:extLst>
                </a:hlinkClick>
              </a:rPr>
              <a:t>What Drives Collective Efficacy? - Educational Leadership</a:t>
            </a:r>
            <a:r>
              <a:rPr lang="en" sz="1200" u="sng">
                <a:solidFill>
                  <a:srgbClr val="3171D1"/>
                </a:solidFill>
                <a:latin typeface="Open Sans Light"/>
                <a:ea typeface="Open Sans Light"/>
                <a:cs typeface="Open Sans Light"/>
                <a:sym typeface="Open Sans Light"/>
                <a:hlinkClick r:id="rId4">
                  <a:extLst>
                    <a:ext uri="{A12FA001-AC4F-418D-AE19-62706E023703}">
                      <ahyp:hlinkClr val="tx"/>
                    </a:ext>
                  </a:extLst>
                </a:hlinkClick>
              </a:rPr>
              <a:t>, ASCD, July 2019, </a:t>
            </a:r>
            <a:r>
              <a:rPr lang="en" sz="1200" u="sng">
                <a:solidFill>
                  <a:schemeClr val="hlink"/>
                </a:solidFill>
                <a:latin typeface="Open Sans Light"/>
                <a:ea typeface="Open Sans Light"/>
                <a:cs typeface="Open Sans Light"/>
                <a:sym typeface="Open Sans Light"/>
                <a:hlinkClick r:id="rId5"/>
              </a:rPr>
              <a:t>www.ascd.org/publications/educational-leadership/jul19/vol76/num09/What-Drives-Collective-Efficacy%C2%A2.aspx</a:t>
            </a:r>
            <a:r>
              <a:rPr lang="en" sz="1200" u="sng">
                <a:solidFill>
                  <a:srgbClr val="3171D1"/>
                </a:solidFill>
                <a:latin typeface="Open Sans Light"/>
                <a:ea typeface="Open Sans Light"/>
                <a:cs typeface="Open Sans Light"/>
                <a:sym typeface="Open Sans Light"/>
                <a:hlinkClick r:id="rId6">
                  <a:extLst>
                    <a:ext uri="{A12FA001-AC4F-418D-AE19-62706E023703}">
                      <ahyp:hlinkClr val="tx"/>
                    </a:ext>
                  </a:extLst>
                </a:hlinkClick>
              </a:rPr>
              <a:t>.</a:t>
            </a:r>
            <a:endParaRPr sz="1200"/>
          </a:p>
          <a:p>
            <a:pPr indent="0" lvl="0" marL="0" rtl="0" algn="l">
              <a:lnSpc>
                <a:spcPct val="115000"/>
              </a:lnSpc>
              <a:spcBef>
                <a:spcPts val="1200"/>
              </a:spcBef>
              <a:spcAft>
                <a:spcPts val="0"/>
              </a:spcAft>
              <a:buNone/>
            </a:pPr>
            <a:r>
              <a:rPr lang="en">
                <a:solidFill>
                  <a:schemeClr val="dk1"/>
                </a:solidFill>
              </a:rPr>
              <a:t>Liang, J. “Grace,” Mitchell, T., &amp; Scott, J. (2020). Statewide School Redesign: Integrating Design Thinking and the Four Disciplines of Execution as a Continuous School Improvement Process. </a:t>
            </a:r>
            <a:r>
              <a:rPr i="1" lang="en">
                <a:solidFill>
                  <a:schemeClr val="dk1"/>
                </a:solidFill>
              </a:rPr>
              <a:t>Journal of Case Studies in Educational Leadership</a:t>
            </a:r>
            <a:r>
              <a:rPr lang="en">
                <a:solidFill>
                  <a:schemeClr val="dk1"/>
                </a:solidFill>
              </a:rPr>
              <a:t>, </a:t>
            </a:r>
            <a:r>
              <a:rPr i="1" lang="en">
                <a:solidFill>
                  <a:schemeClr val="dk1"/>
                </a:solidFill>
              </a:rPr>
              <a:t>1</a:t>
            </a:r>
            <a:r>
              <a:rPr lang="en">
                <a:solidFill>
                  <a:schemeClr val="dk1"/>
                </a:solidFill>
              </a:rPr>
              <a:t>(13). Retrieved from https://journals.sagepub.com/doi/10.1177/1555458920975462</a:t>
            </a:r>
            <a:endParaRPr>
              <a:solidFill>
                <a:schemeClr val="dk1"/>
              </a:solidFill>
            </a:endParaRPr>
          </a:p>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caa055e0ed_0_1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caa055e0ed_0_1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caa055e0ed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caa055e0ed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caa055e0ed_0_1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caa055e0ed_0_1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caa055e0ed_0_1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caa055e0ed_0_1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caa055e0ed_0_1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caa055e0ed_0_1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caa055e0ed_0_1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caa055e0ed_0_1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2721a272d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12721a272d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457200" rtl="0" algn="l">
              <a:lnSpc>
                <a:spcPct val="100000"/>
              </a:lnSpc>
              <a:spcBef>
                <a:spcPts val="1200"/>
              </a:spcBef>
              <a:spcAft>
                <a:spcPts val="0"/>
              </a:spcAft>
              <a:buNone/>
            </a:pPr>
            <a:r>
              <a:rPr lang="en" sz="1000">
                <a:highlight>
                  <a:srgbClr val="FFFFFF"/>
                </a:highlight>
              </a:rPr>
              <a:t>●</a:t>
            </a:r>
            <a:r>
              <a:rPr lang="en" sz="700">
                <a:highlight>
                  <a:srgbClr val="FFFFFF"/>
                </a:highlight>
              </a:rPr>
              <a:t>       </a:t>
            </a:r>
            <a:r>
              <a:rPr lang="en" sz="1000">
                <a:highlight>
                  <a:srgbClr val="FFFFFF"/>
                </a:highlight>
              </a:rPr>
              <a:t>Have the capacity to persuade others</a:t>
            </a:r>
            <a:endParaRPr sz="1000">
              <a:highlight>
                <a:srgbClr val="FFFFFF"/>
              </a:highlight>
            </a:endParaRPr>
          </a:p>
          <a:p>
            <a:pPr indent="0" lvl="0" marL="457200" rtl="0" algn="l">
              <a:lnSpc>
                <a:spcPct val="100000"/>
              </a:lnSpc>
              <a:spcBef>
                <a:spcPts val="1200"/>
              </a:spcBef>
              <a:spcAft>
                <a:spcPts val="0"/>
              </a:spcAft>
              <a:buNone/>
            </a:pPr>
            <a:r>
              <a:rPr lang="en" sz="1000">
                <a:highlight>
                  <a:srgbClr val="FFFFFF"/>
                </a:highlight>
              </a:rPr>
              <a:t>●</a:t>
            </a:r>
            <a:r>
              <a:rPr lang="en" sz="700">
                <a:highlight>
                  <a:srgbClr val="FFFFFF"/>
                </a:highlight>
              </a:rPr>
              <a:t>       </a:t>
            </a:r>
            <a:r>
              <a:rPr lang="en" sz="1000">
                <a:highlight>
                  <a:srgbClr val="FFFFFF"/>
                </a:highlight>
              </a:rPr>
              <a:t>Enjoy informal position and status</a:t>
            </a:r>
            <a:endParaRPr sz="1000">
              <a:highlight>
                <a:srgbClr val="FFFFFF"/>
              </a:highlight>
            </a:endParaRPr>
          </a:p>
          <a:p>
            <a:pPr indent="0" lvl="0" marL="457200" rtl="0" algn="l">
              <a:lnSpc>
                <a:spcPct val="100000"/>
              </a:lnSpc>
              <a:spcBef>
                <a:spcPts val="1200"/>
              </a:spcBef>
              <a:spcAft>
                <a:spcPts val="0"/>
              </a:spcAft>
              <a:buNone/>
            </a:pPr>
            <a:r>
              <a:rPr lang="en" sz="1000">
                <a:highlight>
                  <a:srgbClr val="FFFFFF"/>
                </a:highlight>
              </a:rPr>
              <a:t>●</a:t>
            </a:r>
            <a:r>
              <a:rPr lang="en" sz="700">
                <a:highlight>
                  <a:srgbClr val="FFFFFF"/>
                </a:highlight>
              </a:rPr>
              <a:t>       </a:t>
            </a:r>
            <a:r>
              <a:rPr lang="en" sz="1000">
                <a:highlight>
                  <a:srgbClr val="FFFFFF"/>
                </a:highlight>
              </a:rPr>
              <a:t>Actively engage others in discussions</a:t>
            </a:r>
            <a:endParaRPr sz="1000">
              <a:highlight>
                <a:srgbClr val="FFFFFF"/>
              </a:highlight>
            </a:endParaRPr>
          </a:p>
          <a:p>
            <a:pPr indent="0" lvl="0" marL="457200" rtl="0" algn="l">
              <a:lnSpc>
                <a:spcPct val="100000"/>
              </a:lnSpc>
              <a:spcBef>
                <a:spcPts val="1200"/>
              </a:spcBef>
              <a:spcAft>
                <a:spcPts val="0"/>
              </a:spcAft>
              <a:buNone/>
            </a:pPr>
            <a:r>
              <a:rPr lang="en" sz="1000">
                <a:highlight>
                  <a:srgbClr val="FFFFFF"/>
                </a:highlight>
              </a:rPr>
              <a:t>●</a:t>
            </a:r>
            <a:r>
              <a:rPr lang="en" sz="700">
                <a:highlight>
                  <a:srgbClr val="FFFFFF"/>
                </a:highlight>
              </a:rPr>
              <a:t>       </a:t>
            </a:r>
            <a:r>
              <a:rPr lang="en" sz="1000">
                <a:highlight>
                  <a:srgbClr val="FFFFFF"/>
                </a:highlight>
              </a:rPr>
              <a:t>Have credibility</a:t>
            </a:r>
            <a:endParaRPr sz="1000">
              <a:highlight>
                <a:srgbClr val="FFFFFF"/>
              </a:highlight>
            </a:endParaRPr>
          </a:p>
          <a:p>
            <a:pPr indent="0" lvl="0" marL="457200" rtl="0" algn="l">
              <a:lnSpc>
                <a:spcPct val="100000"/>
              </a:lnSpc>
              <a:spcBef>
                <a:spcPts val="1200"/>
              </a:spcBef>
              <a:spcAft>
                <a:spcPts val="0"/>
              </a:spcAft>
              <a:buNone/>
            </a:pPr>
            <a:r>
              <a:rPr lang="en" sz="1000">
                <a:highlight>
                  <a:srgbClr val="FFFFFF"/>
                </a:highlight>
              </a:rPr>
              <a:t>●</a:t>
            </a:r>
            <a:r>
              <a:rPr lang="en" sz="700">
                <a:highlight>
                  <a:srgbClr val="FFFFFF"/>
                </a:highlight>
              </a:rPr>
              <a:t>       </a:t>
            </a:r>
            <a:r>
              <a:rPr lang="en" sz="1000">
                <a:highlight>
                  <a:srgbClr val="FFFFFF"/>
                </a:highlight>
              </a:rPr>
              <a:t>Earn and maintain status</a:t>
            </a:r>
            <a:endParaRPr sz="1000">
              <a:highlight>
                <a:srgbClr val="FFFFFF"/>
              </a:highlight>
            </a:endParaRPr>
          </a:p>
          <a:p>
            <a:pPr indent="0" lvl="0" marL="914400" rtl="0" algn="l">
              <a:lnSpc>
                <a:spcPct val="100000"/>
              </a:lnSpc>
              <a:spcBef>
                <a:spcPts val="1200"/>
              </a:spcBef>
              <a:spcAft>
                <a:spcPts val="0"/>
              </a:spcAft>
              <a:buNone/>
            </a:pPr>
            <a:r>
              <a:rPr lang="en" sz="1000"/>
              <a:t>●</a:t>
            </a:r>
            <a:r>
              <a:rPr lang="en" sz="700"/>
              <a:t>   	</a:t>
            </a:r>
            <a:r>
              <a:rPr lang="en" sz="1000"/>
              <a:t>Are role models</a:t>
            </a:r>
            <a:endParaRPr sz="1000"/>
          </a:p>
          <a:p>
            <a:pPr indent="0" lvl="0" marL="914400" rtl="0" algn="l">
              <a:lnSpc>
                <a:spcPct val="100000"/>
              </a:lnSpc>
              <a:spcBef>
                <a:spcPts val="1200"/>
              </a:spcBef>
              <a:spcAft>
                <a:spcPts val="0"/>
              </a:spcAft>
              <a:buNone/>
            </a:pPr>
            <a:r>
              <a:rPr lang="en" sz="1000"/>
              <a:t>●</a:t>
            </a:r>
            <a:r>
              <a:rPr lang="en" sz="700"/>
              <a:t>   	</a:t>
            </a:r>
            <a:r>
              <a:rPr lang="en" sz="1000"/>
              <a:t>Are technical experts</a:t>
            </a:r>
            <a:endParaRPr sz="1000"/>
          </a:p>
          <a:p>
            <a:pPr indent="0" lvl="0" marL="914400" rtl="0" algn="l">
              <a:lnSpc>
                <a:spcPct val="100000"/>
              </a:lnSpc>
              <a:spcBef>
                <a:spcPts val="1200"/>
              </a:spcBef>
              <a:spcAft>
                <a:spcPts val="0"/>
              </a:spcAft>
              <a:buNone/>
            </a:pPr>
            <a:r>
              <a:rPr lang="en" sz="1000"/>
              <a:t>●</a:t>
            </a:r>
            <a:r>
              <a:rPr lang="en" sz="700"/>
              <a:t>   	</a:t>
            </a:r>
            <a:r>
              <a:rPr lang="en" sz="1000"/>
              <a:t>Are power people</a:t>
            </a:r>
            <a:endParaRPr sz="1000"/>
          </a:p>
          <a:p>
            <a:pPr indent="0" lvl="0" marL="914400" rtl="0" algn="l">
              <a:lnSpc>
                <a:spcPct val="100000"/>
              </a:lnSpc>
              <a:spcBef>
                <a:spcPts val="1200"/>
              </a:spcBef>
              <a:spcAft>
                <a:spcPts val="0"/>
              </a:spcAft>
              <a:buNone/>
            </a:pPr>
            <a:r>
              <a:rPr lang="en" sz="1000"/>
              <a:t>●</a:t>
            </a:r>
            <a:r>
              <a:rPr lang="en" sz="700"/>
              <a:t>   	</a:t>
            </a:r>
            <a:r>
              <a:rPr lang="en" sz="1000"/>
              <a:t>Can be cheerleaders</a:t>
            </a:r>
            <a:endParaRPr sz="1000"/>
          </a:p>
          <a:p>
            <a:pPr indent="0" lvl="0" marL="914400" rtl="0" algn="l">
              <a:lnSpc>
                <a:spcPct val="100000"/>
              </a:lnSpc>
              <a:spcBef>
                <a:spcPts val="1200"/>
              </a:spcBef>
              <a:spcAft>
                <a:spcPts val="0"/>
              </a:spcAft>
              <a:buNone/>
            </a:pPr>
            <a:r>
              <a:rPr lang="en" sz="1000"/>
              <a:t>●</a:t>
            </a:r>
            <a:r>
              <a:rPr lang="en" sz="700"/>
              <a:t>   	</a:t>
            </a:r>
            <a:r>
              <a:rPr lang="en" sz="1000"/>
              <a:t>Are the celebrities of the staff</a:t>
            </a:r>
            <a:endParaRPr sz="1000"/>
          </a:p>
          <a:p>
            <a:pPr indent="0" lvl="0" marL="0" rtl="0" algn="l">
              <a:spcBef>
                <a:spcPts val="12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caa055e0ed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caa055e0ed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Ideas came from the School Culture Survey, specifically, the ‘Modeling Learning Leadership’ construct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caa055e0ed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caa055e0ed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caa055e0ed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caa055e0ed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Clr>
                <a:srgbClr val="12284C"/>
              </a:buClr>
              <a:buSzPts val="1800"/>
              <a:buFont typeface="Open Sans Light"/>
              <a:buChar char="•"/>
            </a:pPr>
            <a:r>
              <a:rPr lang="en" sz="1600" u="sng">
                <a:solidFill>
                  <a:srgbClr val="3171D1"/>
                </a:solidFill>
                <a:latin typeface="Open Sans Light"/>
                <a:ea typeface="Open Sans Light"/>
                <a:cs typeface="Open Sans Light"/>
                <a:sym typeface="Open Sans Light"/>
                <a:hlinkClick r:id="rId2">
                  <a:extLst>
                    <a:ext uri="{A12FA001-AC4F-418D-AE19-62706E023703}">
                      <ahyp:hlinkClr val="tx"/>
                    </a:ext>
                  </a:extLst>
                </a:hlinkClick>
              </a:rPr>
              <a:t>Donohoo, Jenni, and Steven Katz. “What Drives Collective Efficacy?” </a:t>
            </a:r>
            <a:r>
              <a:rPr i="1" lang="en" sz="1600" u="sng">
                <a:solidFill>
                  <a:srgbClr val="3171D1"/>
                </a:solidFill>
                <a:latin typeface="Open Sans Light"/>
                <a:ea typeface="Open Sans Light"/>
                <a:cs typeface="Open Sans Light"/>
                <a:sym typeface="Open Sans Light"/>
                <a:hlinkClick r:id="rId3">
                  <a:extLst>
                    <a:ext uri="{A12FA001-AC4F-418D-AE19-62706E023703}">
                      <ahyp:hlinkClr val="tx"/>
                    </a:ext>
                  </a:extLst>
                </a:hlinkClick>
              </a:rPr>
              <a:t>What Drives Collective Efficacy? - Educational Leadership</a:t>
            </a:r>
            <a:r>
              <a:rPr lang="en" sz="1600" u="sng">
                <a:solidFill>
                  <a:srgbClr val="3171D1"/>
                </a:solidFill>
                <a:latin typeface="Open Sans Light"/>
                <a:ea typeface="Open Sans Light"/>
                <a:cs typeface="Open Sans Light"/>
                <a:sym typeface="Open Sans Light"/>
                <a:hlinkClick r:id="rId4">
                  <a:extLst>
                    <a:ext uri="{A12FA001-AC4F-418D-AE19-62706E023703}">
                      <ahyp:hlinkClr val="tx"/>
                    </a:ext>
                  </a:extLst>
                </a:hlinkClick>
              </a:rPr>
              <a:t>, ASCD, July 2019, www.ascd.org/publications/educational-leadership/jul19/vol76/num09/What-Drives-Collective-Efficacy%C2%A2.aspx. </a:t>
            </a:r>
            <a:endParaRPr sz="1600">
              <a:solidFill>
                <a:srgbClr val="3171D1"/>
              </a:solidFill>
              <a:latin typeface="Open Sans Light"/>
              <a:ea typeface="Open Sans Light"/>
              <a:cs typeface="Open Sans Light"/>
              <a:sym typeface="Open Sans Light"/>
            </a:endParaRPr>
          </a:p>
          <a:p>
            <a:pPr indent="-342900" lvl="0" marL="457200" rtl="0" algn="l">
              <a:lnSpc>
                <a:spcPct val="115000"/>
              </a:lnSpc>
              <a:spcBef>
                <a:spcPts val="0"/>
              </a:spcBef>
              <a:spcAft>
                <a:spcPts val="0"/>
              </a:spcAft>
              <a:buClr>
                <a:srgbClr val="12284C"/>
              </a:buClr>
              <a:buSzPts val="1800"/>
              <a:buFont typeface="Open Sans Light"/>
              <a:buChar char="•"/>
            </a:pPr>
            <a:r>
              <a:rPr lang="en" sz="1600" u="sng">
                <a:solidFill>
                  <a:srgbClr val="3171D1"/>
                </a:solidFill>
                <a:latin typeface="Open Sans Light"/>
                <a:ea typeface="Open Sans Light"/>
                <a:cs typeface="Open Sans Light"/>
                <a:sym typeface="Open Sans Light"/>
                <a:hlinkClick r:id="rId5">
                  <a:extLst>
                    <a:ext uri="{A12FA001-AC4F-418D-AE19-62706E023703}">
                      <ahyp:hlinkClr val="tx"/>
                    </a:ext>
                  </a:extLst>
                </a:hlinkClick>
              </a:rPr>
              <a:t>Elmore, D. R. F., Forman, M. L., &amp; Stosich, E. L. (2010). </a:t>
            </a:r>
            <a:r>
              <a:rPr i="1" lang="en" sz="1600" u="sng">
                <a:solidFill>
                  <a:srgbClr val="3171D1"/>
                </a:solidFill>
                <a:latin typeface="Open Sans Light"/>
                <a:ea typeface="Open Sans Light"/>
                <a:cs typeface="Open Sans Light"/>
                <a:sym typeface="Open Sans Light"/>
                <a:hlinkClick r:id="rId6">
                  <a:extLst>
                    <a:ext uri="{A12FA001-AC4F-418D-AE19-62706E023703}">
                      <ahyp:hlinkClr val="tx"/>
                    </a:ext>
                  </a:extLst>
                </a:hlinkClick>
              </a:rPr>
              <a:t>Internal Coherence Survey</a:t>
            </a:r>
            <a:r>
              <a:rPr lang="en" sz="1600" u="sng">
                <a:solidFill>
                  <a:srgbClr val="3171D1"/>
                </a:solidFill>
                <a:latin typeface="Open Sans Light"/>
                <a:ea typeface="Open Sans Light"/>
                <a:cs typeface="Open Sans Light"/>
                <a:sym typeface="Open Sans Light"/>
                <a:hlinkClick r:id="rId7">
                  <a:extLst>
                    <a:ext uri="{A12FA001-AC4F-418D-AE19-62706E023703}">
                      <ahyp:hlinkClr val="tx"/>
                    </a:ext>
                  </a:extLst>
                </a:hlinkClick>
              </a:rPr>
              <a:t>. 7.</a:t>
            </a:r>
            <a:endParaRPr sz="1600">
              <a:solidFill>
                <a:srgbClr val="3171D1"/>
              </a:solidFill>
              <a:latin typeface="Open Sans Light"/>
              <a:ea typeface="Open Sans Light"/>
              <a:cs typeface="Open Sans Light"/>
              <a:sym typeface="Open Sans Light"/>
            </a:endParaRPr>
          </a:p>
          <a:p>
            <a:pPr indent="-342900" lvl="0" marL="457200" rtl="0" algn="l">
              <a:lnSpc>
                <a:spcPct val="115000"/>
              </a:lnSpc>
              <a:spcBef>
                <a:spcPts val="0"/>
              </a:spcBef>
              <a:spcAft>
                <a:spcPts val="0"/>
              </a:spcAft>
              <a:buClr>
                <a:srgbClr val="12284C"/>
              </a:buClr>
              <a:buSzPts val="1800"/>
              <a:buFont typeface="Open Sans Light"/>
              <a:buChar char="•"/>
            </a:pPr>
            <a:r>
              <a:rPr lang="en" sz="1600" u="sng">
                <a:solidFill>
                  <a:srgbClr val="3171D1"/>
                </a:solidFill>
                <a:latin typeface="Open Sans Light"/>
                <a:ea typeface="Open Sans Light"/>
                <a:cs typeface="Open Sans Light"/>
                <a:sym typeface="Open Sans Light"/>
                <a:hlinkClick r:id="rId8">
                  <a:extLst>
                    <a:ext uri="{A12FA001-AC4F-418D-AE19-62706E023703}">
                      <ahyp:hlinkClr val="tx"/>
                    </a:ext>
                  </a:extLst>
                </a:hlinkClick>
              </a:rPr>
              <a:t>Kools, M., Stoll, L., George, B., Steijn, B., Bekkers, V., &amp; Gouëdard, P. (2020). The school as a learning organisation: The concept and its measurement. </a:t>
            </a:r>
            <a:r>
              <a:rPr i="1" lang="en" sz="1600" u="sng">
                <a:solidFill>
                  <a:srgbClr val="3171D1"/>
                </a:solidFill>
                <a:latin typeface="Open Sans Light"/>
                <a:ea typeface="Open Sans Light"/>
                <a:cs typeface="Open Sans Light"/>
                <a:sym typeface="Open Sans Light"/>
                <a:hlinkClick r:id="rId9">
                  <a:extLst>
                    <a:ext uri="{A12FA001-AC4F-418D-AE19-62706E023703}">
                      <ahyp:hlinkClr val="tx"/>
                    </a:ext>
                  </a:extLst>
                </a:hlinkClick>
              </a:rPr>
              <a:t>European Journal of Education</a:t>
            </a:r>
            <a:r>
              <a:rPr lang="en" sz="1600" u="sng">
                <a:solidFill>
                  <a:srgbClr val="3171D1"/>
                </a:solidFill>
                <a:latin typeface="Open Sans Light"/>
                <a:ea typeface="Open Sans Light"/>
                <a:cs typeface="Open Sans Light"/>
                <a:sym typeface="Open Sans Light"/>
                <a:hlinkClick r:id="rId10">
                  <a:extLst>
                    <a:ext uri="{A12FA001-AC4F-418D-AE19-62706E023703}">
                      <ahyp:hlinkClr val="tx"/>
                    </a:ext>
                  </a:extLst>
                </a:hlinkClick>
              </a:rPr>
              <a:t>, </a:t>
            </a:r>
            <a:r>
              <a:rPr i="1" lang="en" sz="1600" u="sng">
                <a:solidFill>
                  <a:srgbClr val="3171D1"/>
                </a:solidFill>
                <a:latin typeface="Open Sans Light"/>
                <a:ea typeface="Open Sans Light"/>
                <a:cs typeface="Open Sans Light"/>
                <a:sym typeface="Open Sans Light"/>
                <a:hlinkClick r:id="rId11">
                  <a:extLst>
                    <a:ext uri="{A12FA001-AC4F-418D-AE19-62706E023703}">
                      <ahyp:hlinkClr val="tx"/>
                    </a:ext>
                  </a:extLst>
                </a:hlinkClick>
              </a:rPr>
              <a:t>55</a:t>
            </a:r>
            <a:r>
              <a:rPr lang="en" sz="1600" u="sng">
                <a:solidFill>
                  <a:srgbClr val="3171D1"/>
                </a:solidFill>
                <a:latin typeface="Open Sans Light"/>
                <a:ea typeface="Open Sans Light"/>
                <a:cs typeface="Open Sans Light"/>
                <a:sym typeface="Open Sans Light"/>
                <a:hlinkClick r:id="rId12">
                  <a:extLst>
                    <a:ext uri="{A12FA001-AC4F-418D-AE19-62706E023703}">
                      <ahyp:hlinkClr val="tx"/>
                    </a:ext>
                  </a:extLst>
                </a:hlinkClick>
              </a:rPr>
              <a:t>(1), 24–42. https://doi.org/10.1111/ejed.12383</a:t>
            </a:r>
            <a:endParaRPr sz="1600">
              <a:solidFill>
                <a:srgbClr val="3171D1"/>
              </a:solidFill>
              <a:latin typeface="Open Sans Light"/>
              <a:ea typeface="Open Sans Light"/>
              <a:cs typeface="Open Sans Light"/>
              <a:sym typeface="Open Sans Light"/>
            </a:endParaRPr>
          </a:p>
          <a:p>
            <a:pPr indent="0" lvl="0" marL="0" rtl="0" algn="l">
              <a:spcBef>
                <a:spcPts val="12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caa055e0ed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caa055e0ed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3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3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2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 Id="rId3" Type="http://schemas.openxmlformats.org/officeDocument/2006/relationships/image" Target="../media/image2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14" name="Google Shape;14;p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 name="Google Shape;15;p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 name="Google Shape;16;p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2"/>
          <p:cNvSpPr txBox="1"/>
          <p:nvPr>
            <p:ph type="title"/>
          </p:nvPr>
        </p:nvSpPr>
        <p:spPr>
          <a:xfrm>
            <a:off x="628650" y="3217936"/>
            <a:ext cx="8515200" cy="6684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 name="Google Shape;18;p2"/>
          <p:cNvSpPr txBox="1"/>
          <p:nvPr>
            <p:ph idx="1" type="body"/>
          </p:nvPr>
        </p:nvSpPr>
        <p:spPr>
          <a:xfrm>
            <a:off x="2686050" y="3998454"/>
            <a:ext cx="6457800" cy="5160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800"/>
              <a:buNone/>
              <a:defRPr sz="1800">
                <a:solidFill>
                  <a:schemeClr val="dk1"/>
                </a:solidFill>
              </a:defRPr>
            </a:lvl1pPr>
            <a:lvl2pPr indent="-228600" lvl="1" marL="914400" rtl="0" algn="l">
              <a:lnSpc>
                <a:spcPct val="90000"/>
              </a:lnSpc>
              <a:spcBef>
                <a:spcPts val="400"/>
              </a:spcBef>
              <a:spcAft>
                <a:spcPts val="0"/>
              </a:spcAft>
              <a:buSzPts val="1500"/>
              <a:buNone/>
              <a:defRPr sz="1500">
                <a:solidFill>
                  <a:srgbClr val="888B94"/>
                </a:solidFill>
              </a:defRPr>
            </a:lvl2pPr>
            <a:lvl3pPr indent="-228600" lvl="2" marL="1371600" rtl="0" algn="l">
              <a:lnSpc>
                <a:spcPct val="90000"/>
              </a:lnSpc>
              <a:spcBef>
                <a:spcPts val="400"/>
              </a:spcBef>
              <a:spcAft>
                <a:spcPts val="0"/>
              </a:spcAft>
              <a:buSzPts val="1400"/>
              <a:buNone/>
              <a:defRPr sz="1400">
                <a:solidFill>
                  <a:srgbClr val="888B94"/>
                </a:solidFill>
              </a:defRPr>
            </a:lvl3pPr>
            <a:lvl4pPr indent="-228600" lvl="3" marL="1828800" rtl="0" algn="l">
              <a:lnSpc>
                <a:spcPct val="90000"/>
              </a:lnSpc>
              <a:spcBef>
                <a:spcPts val="400"/>
              </a:spcBef>
              <a:spcAft>
                <a:spcPts val="0"/>
              </a:spcAft>
              <a:buSzPts val="1200"/>
              <a:buNone/>
              <a:defRPr sz="1200">
                <a:solidFill>
                  <a:srgbClr val="888B94"/>
                </a:solidFill>
              </a:defRPr>
            </a:lvl4pPr>
            <a:lvl5pPr indent="-228600" lvl="4" marL="2286000" rtl="0" algn="l">
              <a:lnSpc>
                <a:spcPct val="90000"/>
              </a:lnSpc>
              <a:spcBef>
                <a:spcPts val="400"/>
              </a:spcBef>
              <a:spcAft>
                <a:spcPts val="0"/>
              </a:spcAft>
              <a:buSzPts val="1200"/>
              <a:buNone/>
              <a:defRPr sz="1200">
                <a:solidFill>
                  <a:srgbClr val="888B94"/>
                </a:solidFill>
              </a:defRPr>
            </a:lvl5pPr>
            <a:lvl6pPr indent="-228600" lvl="5" marL="2743200" rtl="0" algn="l">
              <a:lnSpc>
                <a:spcPct val="90000"/>
              </a:lnSpc>
              <a:spcBef>
                <a:spcPts val="400"/>
              </a:spcBef>
              <a:spcAft>
                <a:spcPts val="0"/>
              </a:spcAft>
              <a:buClr>
                <a:srgbClr val="888B94"/>
              </a:buClr>
              <a:buSzPts val="1200"/>
              <a:buNone/>
              <a:defRPr sz="1200">
                <a:solidFill>
                  <a:srgbClr val="888B94"/>
                </a:solidFill>
              </a:defRPr>
            </a:lvl6pPr>
            <a:lvl7pPr indent="-228600" lvl="6" marL="3200400" rtl="0" algn="l">
              <a:lnSpc>
                <a:spcPct val="90000"/>
              </a:lnSpc>
              <a:spcBef>
                <a:spcPts val="400"/>
              </a:spcBef>
              <a:spcAft>
                <a:spcPts val="0"/>
              </a:spcAft>
              <a:buClr>
                <a:srgbClr val="888B94"/>
              </a:buClr>
              <a:buSzPts val="1200"/>
              <a:buNone/>
              <a:defRPr sz="1200">
                <a:solidFill>
                  <a:srgbClr val="888B94"/>
                </a:solidFill>
              </a:defRPr>
            </a:lvl7pPr>
            <a:lvl8pPr indent="-228600" lvl="7" marL="3657600" rtl="0" algn="l">
              <a:lnSpc>
                <a:spcPct val="90000"/>
              </a:lnSpc>
              <a:spcBef>
                <a:spcPts val="400"/>
              </a:spcBef>
              <a:spcAft>
                <a:spcPts val="0"/>
              </a:spcAft>
              <a:buClr>
                <a:srgbClr val="888B94"/>
              </a:buClr>
              <a:buSzPts val="1200"/>
              <a:buNone/>
              <a:defRPr sz="1200">
                <a:solidFill>
                  <a:srgbClr val="888B94"/>
                </a:solidFill>
              </a:defRPr>
            </a:lvl8pPr>
            <a:lvl9pPr indent="-228600" lvl="8" marL="4114800" rtl="0" algn="l">
              <a:lnSpc>
                <a:spcPct val="90000"/>
              </a:lnSpc>
              <a:spcBef>
                <a:spcPts val="400"/>
              </a:spcBef>
              <a:spcAft>
                <a:spcPts val="0"/>
              </a:spcAft>
              <a:buClr>
                <a:srgbClr val="888B94"/>
              </a:buClr>
              <a:buSzPts val="1200"/>
              <a:buNone/>
              <a:defRPr sz="1200">
                <a:solidFill>
                  <a:srgbClr val="888B94"/>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76" name="Shape 76"/>
        <p:cNvGrpSpPr/>
        <p:nvPr/>
      </p:nvGrpSpPr>
      <p:grpSpPr>
        <a:xfrm>
          <a:off x="0" y="0"/>
          <a:ext cx="0" cy="0"/>
          <a:chOff x="0" y="0"/>
          <a:chExt cx="0" cy="0"/>
        </a:xfrm>
      </p:grpSpPr>
      <p:sp>
        <p:nvSpPr>
          <p:cNvPr id="77" name="Google Shape;77;p11"/>
          <p:cNvSpPr/>
          <p:nvPr>
            <p:ph idx="2" type="media"/>
          </p:nvPr>
        </p:nvSpPr>
        <p:spPr>
          <a:xfrm>
            <a:off x="851188" y="602672"/>
            <a:ext cx="7441800" cy="36993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accent2"/>
              </a:buClr>
              <a:buSzPts val="2100"/>
              <a:buFont typeface="Arial"/>
              <a:buNone/>
              <a:defRPr b="0" i="0" sz="2100" u="none" cap="none" strike="noStrike">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
        <p:nvSpPr>
          <p:cNvPr id="78" name="Google Shape;78;p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 name="Google Shape;79;p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 name="Google Shape;80;p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1" name="Shape 81"/>
        <p:cNvGrpSpPr/>
        <p:nvPr/>
      </p:nvGrpSpPr>
      <p:grpSpPr>
        <a:xfrm>
          <a:off x="0" y="0"/>
          <a:ext cx="0" cy="0"/>
          <a:chOff x="0" y="0"/>
          <a:chExt cx="0" cy="0"/>
        </a:xfrm>
      </p:grpSpPr>
      <p:sp>
        <p:nvSpPr>
          <p:cNvPr id="82" name="Google Shape;82;p1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Open Sans SemiBold"/>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 name="Google Shape;83;p12"/>
          <p:cNvSpPr txBox="1"/>
          <p:nvPr>
            <p:ph idx="1" type="body"/>
          </p:nvPr>
        </p:nvSpPr>
        <p:spPr>
          <a:xfrm>
            <a:off x="3887391" y="342901"/>
            <a:ext cx="4629300" cy="4053000"/>
          </a:xfrm>
          <a:prstGeom prst="rect">
            <a:avLst/>
          </a:prstGeom>
          <a:noFill/>
          <a:ln>
            <a:noFill/>
          </a:ln>
        </p:spPr>
        <p:txBody>
          <a:bodyPr anchorCtr="0" anchor="ctr" bIns="34275" lIns="68575" spcFirstLastPara="1" rIns="68575" wrap="square" tIns="34275">
            <a:noAutofit/>
          </a:bodyPr>
          <a:lstStyle>
            <a:lvl1pPr indent="-381000" lvl="0" marL="457200" rtl="0" algn="l">
              <a:lnSpc>
                <a:spcPct val="90000"/>
              </a:lnSpc>
              <a:spcBef>
                <a:spcPts val="800"/>
              </a:spcBef>
              <a:spcAft>
                <a:spcPts val="0"/>
              </a:spcAft>
              <a:buSzPts val="2400"/>
              <a:buChar char="•"/>
              <a:defRPr sz="2400"/>
            </a:lvl1pPr>
            <a:lvl2pPr indent="-361950" lvl="1" marL="914400" rtl="0" algn="l">
              <a:lnSpc>
                <a:spcPct val="90000"/>
              </a:lnSpc>
              <a:spcBef>
                <a:spcPts val="400"/>
              </a:spcBef>
              <a:spcAft>
                <a:spcPts val="0"/>
              </a:spcAft>
              <a:buSzPts val="2100"/>
              <a:buChar char="•"/>
              <a:defRPr sz="2100"/>
            </a:lvl2pPr>
            <a:lvl3pPr indent="-342900" lvl="2" marL="1371600" rtl="0" algn="l">
              <a:lnSpc>
                <a:spcPct val="90000"/>
              </a:lnSpc>
              <a:spcBef>
                <a:spcPts val="400"/>
              </a:spcBef>
              <a:spcAft>
                <a:spcPts val="0"/>
              </a:spcAft>
              <a:buSzPts val="1800"/>
              <a:buChar char="•"/>
              <a:defRPr sz="1800"/>
            </a:lvl3pPr>
            <a:lvl4pPr indent="-323850" lvl="3" marL="1828800" rtl="0" algn="l">
              <a:lnSpc>
                <a:spcPct val="90000"/>
              </a:lnSpc>
              <a:spcBef>
                <a:spcPts val="400"/>
              </a:spcBef>
              <a:spcAft>
                <a:spcPts val="0"/>
              </a:spcAft>
              <a:buSzPts val="1500"/>
              <a:buChar char="•"/>
              <a:defRPr sz="1500"/>
            </a:lvl4pPr>
            <a:lvl5pPr indent="-323850" lvl="4" marL="2286000" rtl="0" algn="l">
              <a:lnSpc>
                <a:spcPct val="90000"/>
              </a:lnSpc>
              <a:spcBef>
                <a:spcPts val="400"/>
              </a:spcBef>
              <a:spcAft>
                <a:spcPts val="0"/>
              </a:spcAft>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84" name="Google Shape;84;p1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85" name="Google Shape;85;p1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6" name="Google Shape;86;p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7" name="Google Shape;87;p1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sultant information" showMasterSp="0">
  <p:cSld name="2 consultant information">
    <p:spTree>
      <p:nvGrpSpPr>
        <p:cNvPr id="88" name="Shape 88"/>
        <p:cNvGrpSpPr/>
        <p:nvPr/>
      </p:nvGrpSpPr>
      <p:grpSpPr>
        <a:xfrm>
          <a:off x="0" y="0"/>
          <a:ext cx="0" cy="0"/>
          <a:chOff x="0" y="0"/>
          <a:chExt cx="0" cy="0"/>
        </a:xfrm>
      </p:grpSpPr>
      <p:pic>
        <p:nvPicPr>
          <p:cNvPr id="89" name="Google Shape;89;p1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90" name="Google Shape;90;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1" name="Google Shape;91;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 name="Google Shape;92;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3" name="Google Shape;93;p13"/>
          <p:cNvSpPr txBox="1"/>
          <p:nvPr>
            <p:ph idx="1" type="body"/>
          </p:nvPr>
        </p:nvSpPr>
        <p:spPr>
          <a:xfrm>
            <a:off x="933667" y="2376055"/>
            <a:ext cx="3444300" cy="17655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500"/>
              <a:buNone/>
              <a:defRPr b="0" sz="1500"/>
            </a:lvl1pPr>
            <a:lvl2pPr indent="-228600" lvl="1" marL="914400" rtl="0" algn="l">
              <a:lnSpc>
                <a:spcPct val="90000"/>
              </a:lnSpc>
              <a:spcBef>
                <a:spcPts val="400"/>
              </a:spcBef>
              <a:spcAft>
                <a:spcPts val="0"/>
              </a:spcAft>
              <a:buSzPts val="1500"/>
              <a:buNone/>
              <a:defRPr sz="1500"/>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4" name="Google Shape;94;p13"/>
          <p:cNvSpPr txBox="1"/>
          <p:nvPr>
            <p:ph idx="2" type="body"/>
          </p:nvPr>
        </p:nvSpPr>
        <p:spPr>
          <a:xfrm>
            <a:off x="4754057" y="2376055"/>
            <a:ext cx="3444300" cy="17655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500"/>
              <a:buNone/>
              <a:defRPr b="0" sz="1500"/>
            </a:lvl1pPr>
            <a:lvl2pPr indent="-228600" lvl="1" marL="914400" rtl="0" algn="l">
              <a:lnSpc>
                <a:spcPct val="90000"/>
              </a:lnSpc>
              <a:spcBef>
                <a:spcPts val="400"/>
              </a:spcBef>
              <a:spcAft>
                <a:spcPts val="0"/>
              </a:spcAft>
              <a:buSzPts val="1500"/>
              <a:buNone/>
              <a:defRPr sz="1500"/>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id="95" name="Google Shape;95;p13"/>
          <p:cNvSpPr txBox="1"/>
          <p:nvPr/>
        </p:nvSpPr>
        <p:spPr>
          <a:xfrm>
            <a:off x="933667" y="4246418"/>
            <a:ext cx="7264800" cy="38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700" u="none" cap="none" strike="noStrike">
                <a:solidFill>
                  <a:schemeClr val="dk1"/>
                </a:solidFill>
                <a:latin typeface="Open Sans Light"/>
                <a:ea typeface="Open Sans Light"/>
                <a:cs typeface="Open Sans Light"/>
                <a:sym typeface="Open Sans Light"/>
              </a:rPr>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endParaRPr sz="11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6" name="Shape 96"/>
        <p:cNvGrpSpPr/>
        <p:nvPr/>
      </p:nvGrpSpPr>
      <p:grpSpPr>
        <a:xfrm>
          <a:off x="0" y="0"/>
          <a:ext cx="0" cy="0"/>
          <a:chOff x="0" y="0"/>
          <a:chExt cx="0" cy="0"/>
        </a:xfrm>
      </p:grpSpPr>
      <p:sp>
        <p:nvSpPr>
          <p:cNvPr id="97" name="Google Shape;97;p14"/>
          <p:cNvSpPr txBox="1"/>
          <p:nvPr>
            <p:ph idx="1" type="body"/>
          </p:nvPr>
        </p:nvSpPr>
        <p:spPr>
          <a:xfrm>
            <a:off x="628650" y="1233055"/>
            <a:ext cx="7886700" cy="3399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8" name="Google Shape;98;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9" name="Google Shape;99;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0" name="Google Shape;100;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2" name="Shape 102"/>
        <p:cNvGrpSpPr/>
        <p:nvPr/>
      </p:nvGrpSpPr>
      <p:grpSpPr>
        <a:xfrm>
          <a:off x="0" y="0"/>
          <a:ext cx="0" cy="0"/>
          <a:chOff x="0" y="0"/>
          <a:chExt cx="0" cy="0"/>
        </a:xfrm>
      </p:grpSpPr>
      <p:sp>
        <p:nvSpPr>
          <p:cNvPr id="103" name="Google Shape;103;p1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Open Sans SemiBold"/>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4" name="Google Shape;104;p15"/>
          <p:cNvSpPr/>
          <p:nvPr>
            <p:ph idx="2" type="pic"/>
          </p:nvPr>
        </p:nvSpPr>
        <p:spPr>
          <a:xfrm>
            <a:off x="3887391" y="342901"/>
            <a:ext cx="4629300" cy="40530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800"/>
              </a:spcBef>
              <a:spcAft>
                <a:spcPts val="0"/>
              </a:spcAft>
              <a:buClr>
                <a:schemeClr val="accent2"/>
              </a:buClr>
              <a:buSzPts val="2400"/>
              <a:buFont typeface="Arial"/>
              <a:buNone/>
              <a:defRPr b="0" i="0" sz="2400" u="none" cap="none" strike="noStrike">
                <a:solidFill>
                  <a:schemeClr val="dk1"/>
                </a:solidFill>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2100"/>
              <a:buFont typeface="Arial"/>
              <a:buNone/>
              <a:defRPr b="0" i="0" sz="21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800"/>
              <a:buFont typeface="Arial"/>
              <a:buNone/>
              <a:defRPr b="0" i="0" sz="18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500"/>
              <a:buFont typeface="Arial"/>
              <a:buNone/>
              <a:defRPr b="0" i="0" sz="15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500"/>
              <a:buFont typeface="Arial"/>
              <a:buNone/>
              <a:defRPr b="0" i="0" sz="15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9pPr>
          </a:lstStyle>
          <a:p/>
        </p:txBody>
      </p:sp>
      <p:sp>
        <p:nvSpPr>
          <p:cNvPr id="105" name="Google Shape;105;p15"/>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6" name="Google Shape;106;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 name="Google Shape;107;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09" name="Shape 109"/>
        <p:cNvGrpSpPr/>
        <p:nvPr/>
      </p:nvGrpSpPr>
      <p:grpSpPr>
        <a:xfrm>
          <a:off x="0" y="0"/>
          <a:ext cx="0" cy="0"/>
          <a:chOff x="0" y="0"/>
          <a:chExt cx="0" cy="0"/>
        </a:xfrm>
      </p:grpSpPr>
      <p:sp>
        <p:nvSpPr>
          <p:cNvPr id="110" name="Google Shape;110;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1" name="Google Shape;111;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2" name="Google Shape;112;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3" name="Google Shape;113;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4" name="Google Shape;114;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p:cSld name="Table slide">
    <p:spTree>
      <p:nvGrpSpPr>
        <p:cNvPr id="115" name="Shape 115"/>
        <p:cNvGrpSpPr/>
        <p:nvPr/>
      </p:nvGrpSpPr>
      <p:grpSpPr>
        <a:xfrm>
          <a:off x="0" y="0"/>
          <a:ext cx="0" cy="0"/>
          <a:chOff x="0" y="0"/>
          <a:chExt cx="0" cy="0"/>
        </a:xfrm>
      </p:grpSpPr>
      <p:sp>
        <p:nvSpPr>
          <p:cNvPr id="116" name="Google Shape;116;p17"/>
          <p:cNvSpPr txBox="1"/>
          <p:nvPr>
            <p:ph type="title"/>
          </p:nvPr>
        </p:nvSpPr>
        <p:spPr>
          <a:xfrm>
            <a:off x="609600" y="446842"/>
            <a:ext cx="7845600" cy="677100"/>
          </a:xfrm>
          <a:prstGeom prst="rect">
            <a:avLst/>
          </a:prstGeom>
          <a:noFill/>
          <a:ln>
            <a:noFill/>
          </a:ln>
        </p:spPr>
        <p:txBody>
          <a:bodyPr anchorCtr="0" anchor="b" bIns="0" lIns="365750" spcFirstLastPara="1" rIns="91425" wrap="square" tIns="91425">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117" name="Google Shape;117;p17"/>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118" name="Google Shape;118;p17"/>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showMasterSp="0">
  <p:cSld name="Custom Layout_1">
    <p:spTree>
      <p:nvGrpSpPr>
        <p:cNvPr id="119" name="Shape 119"/>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lide No Text">
  <p:cSld name="Main Slide No Text">
    <p:spTree>
      <p:nvGrpSpPr>
        <p:cNvPr id="120" name="Shape 120"/>
        <p:cNvGrpSpPr/>
        <p:nvPr/>
      </p:nvGrpSpPr>
      <p:grpSpPr>
        <a:xfrm>
          <a:off x="0" y="0"/>
          <a:ext cx="0" cy="0"/>
          <a:chOff x="0" y="0"/>
          <a:chExt cx="0" cy="0"/>
        </a:xfrm>
      </p:grpSpPr>
      <p:sp>
        <p:nvSpPr>
          <p:cNvPr id="121" name="Google Shape;121;p19"/>
          <p:cNvSpPr txBox="1"/>
          <p:nvPr>
            <p:ph type="title"/>
          </p:nvPr>
        </p:nvSpPr>
        <p:spPr>
          <a:xfrm>
            <a:off x="107050" y="50979"/>
            <a:ext cx="8803500" cy="675900"/>
          </a:xfrm>
          <a:prstGeom prst="rect">
            <a:avLst/>
          </a:prstGeom>
          <a:noFill/>
          <a:ln>
            <a:noFill/>
          </a:ln>
        </p:spPr>
        <p:txBody>
          <a:bodyPr anchorCtr="0" anchor="ctr" bIns="68575" lIns="68575" spcFirstLastPara="1" rIns="68575" wrap="square" tIns="68575">
            <a:noAutofit/>
          </a:bodyPr>
          <a:lstStyle>
            <a:lvl1pPr lvl="0" rtl="0" algn="l">
              <a:lnSpc>
                <a:spcPct val="90000"/>
              </a:lnSpc>
              <a:spcBef>
                <a:spcPts val="0"/>
              </a:spcBef>
              <a:spcAft>
                <a:spcPts val="0"/>
              </a:spcAft>
              <a:buClr>
                <a:srgbClr val="666666"/>
              </a:buClr>
              <a:buSzPts val="4000"/>
              <a:buFont typeface="Calibri"/>
              <a:buNone/>
              <a:defRPr sz="4000">
                <a:solidFill>
                  <a:srgbClr val="66666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2" name="Google Shape;122;p19"/>
          <p:cNvSpPr txBox="1"/>
          <p:nvPr/>
        </p:nvSpPr>
        <p:spPr>
          <a:xfrm>
            <a:off x="3774150" y="4789395"/>
            <a:ext cx="1595700" cy="348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lt2"/>
              </a:buClr>
              <a:buSzPts val="1200"/>
              <a:buFont typeface="Open Sans"/>
              <a:buNone/>
            </a:pPr>
            <a:r>
              <a:rPr b="0" i="0" lang="en" sz="1200" u="none" cap="none" strike="noStrike">
                <a:solidFill>
                  <a:schemeClr val="lt2"/>
                </a:solidFill>
                <a:latin typeface="Open Sans"/>
                <a:ea typeface="Open Sans"/>
                <a:cs typeface="Open Sans"/>
                <a:sym typeface="Open Sans"/>
              </a:rPr>
              <a:t>@edelements</a:t>
            </a:r>
            <a:endParaRPr b="0" i="0" sz="1200" u="none" cap="none" strike="noStrike">
              <a:solidFill>
                <a:schemeClr val="lt2"/>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p:cSld name="Smart Art">
    <p:spTree>
      <p:nvGrpSpPr>
        <p:cNvPr id="123" name="Shape 123"/>
        <p:cNvGrpSpPr/>
        <p:nvPr/>
      </p:nvGrpSpPr>
      <p:grpSpPr>
        <a:xfrm>
          <a:off x="0" y="0"/>
          <a:ext cx="0" cy="0"/>
          <a:chOff x="0" y="0"/>
          <a:chExt cx="0" cy="0"/>
        </a:xfrm>
      </p:grpSpPr>
      <p:sp>
        <p:nvSpPr>
          <p:cNvPr id="124" name="Google Shape;124;p20"/>
          <p:cNvSpPr txBox="1"/>
          <p:nvPr>
            <p:ph type="title"/>
          </p:nvPr>
        </p:nvSpPr>
        <p:spPr>
          <a:xfrm>
            <a:off x="666749" y="285750"/>
            <a:ext cx="7589400" cy="584700"/>
          </a:xfrm>
          <a:prstGeom prst="rect">
            <a:avLst/>
          </a:prstGeom>
          <a:noFill/>
          <a:ln>
            <a:noFill/>
          </a:ln>
        </p:spPr>
        <p:txBody>
          <a:bodyPr anchorCtr="0" anchor="b" bIns="0" lIns="365750" spcFirstLastPara="1" rIns="91425" wrap="square" tIns="91425">
            <a:noAutofit/>
          </a:bodyPr>
          <a:lstStyle>
            <a:lvl1pPr lvl="0" rtl="0" algn="ctr">
              <a:spcBef>
                <a:spcPts val="0"/>
              </a:spcBef>
              <a:spcAft>
                <a:spcPts val="0"/>
              </a:spcAft>
              <a:buClr>
                <a:schemeClr val="dk1"/>
              </a:buClr>
              <a:buSzPts val="3200"/>
              <a:buFont typeface="Arial Narrow"/>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5" name="Google Shape;125;p20"/>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6" name="Google Shape;126;p20"/>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7" name="Google Shape;127;p20"/>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1pPr>
            <a:lvl2pPr indent="0" lvl="1"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2pPr>
            <a:lvl3pPr indent="0" lvl="2"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3pPr>
            <a:lvl4pPr indent="0" lvl="3"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4pPr>
            <a:lvl5pPr indent="0" lvl="4"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5pPr>
            <a:lvl6pPr indent="0" lvl="5"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6pPr>
            <a:lvl7pPr indent="0" lvl="6"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7pPr>
            <a:lvl8pPr indent="0" lvl="7"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8pPr>
            <a:lvl9pPr indent="0" lvl="8"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128" name="Google Shape;128;p20"/>
          <p:cNvSpPr/>
          <p:nvPr>
            <p:ph idx="2" type="dgm"/>
          </p:nvPr>
        </p:nvSpPr>
        <p:spPr>
          <a:xfrm>
            <a:off x="666750" y="946150"/>
            <a:ext cx="7589700" cy="33021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30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20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0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200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9"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b="0" l="0" r="0" t="0"/>
          <a:stretch/>
        </p:blipFill>
        <p:spPr>
          <a:xfrm>
            <a:off x="889" y="499"/>
            <a:ext cx="9142220" cy="5142499"/>
          </a:xfrm>
          <a:prstGeom prst="rect">
            <a:avLst/>
          </a:prstGeom>
          <a:noFill/>
          <a:ln>
            <a:noFill/>
          </a:ln>
        </p:spPr>
      </p:pic>
      <p:sp>
        <p:nvSpPr>
          <p:cNvPr id="21" name="Google Shape;21;p3"/>
          <p:cNvSpPr txBox="1"/>
          <p:nvPr>
            <p:ph idx="1" type="subTitle"/>
          </p:nvPr>
        </p:nvSpPr>
        <p:spPr>
          <a:xfrm>
            <a:off x="1143000" y="3244850"/>
            <a:ext cx="5610000" cy="7782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SzPts val="1800"/>
              <a:buNone/>
              <a:defRPr sz="1800">
                <a:solidFill>
                  <a:schemeClr val="dk1"/>
                </a:solidFill>
              </a:defRPr>
            </a:lvl1pPr>
            <a:lvl2pPr lvl="1" rtl="0" algn="ctr">
              <a:lnSpc>
                <a:spcPct val="90000"/>
              </a:lnSpc>
              <a:spcBef>
                <a:spcPts val="400"/>
              </a:spcBef>
              <a:spcAft>
                <a:spcPts val="0"/>
              </a:spcAft>
              <a:buSzPts val="1500"/>
              <a:buNone/>
              <a:defRPr sz="1500"/>
            </a:lvl2pPr>
            <a:lvl3pPr lvl="2" rtl="0" algn="ctr">
              <a:lnSpc>
                <a:spcPct val="90000"/>
              </a:lnSpc>
              <a:spcBef>
                <a:spcPts val="400"/>
              </a:spcBef>
              <a:spcAft>
                <a:spcPts val="0"/>
              </a:spcAft>
              <a:buSzPts val="1400"/>
              <a:buNone/>
              <a:defRPr sz="1400"/>
            </a:lvl3pPr>
            <a:lvl4pPr lvl="3" rtl="0" algn="ctr">
              <a:lnSpc>
                <a:spcPct val="90000"/>
              </a:lnSpc>
              <a:spcBef>
                <a:spcPts val="400"/>
              </a:spcBef>
              <a:spcAft>
                <a:spcPts val="0"/>
              </a:spcAft>
              <a:buSzPts val="1200"/>
              <a:buNone/>
              <a:defRPr sz="1200"/>
            </a:lvl4pPr>
            <a:lvl5pPr lvl="4" rtl="0" algn="ctr">
              <a:lnSpc>
                <a:spcPct val="90000"/>
              </a:lnSpc>
              <a:spcBef>
                <a:spcPts val="400"/>
              </a:spcBef>
              <a:spcAft>
                <a:spcPts val="0"/>
              </a:spcAft>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2" name="Google Shape;22;p3"/>
          <p:cNvSpPr txBox="1"/>
          <p:nvPr>
            <p:ph type="title"/>
          </p:nvPr>
        </p:nvSpPr>
        <p:spPr>
          <a:xfrm>
            <a:off x="1143000" y="1198418"/>
            <a:ext cx="5610000" cy="20463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 name="Google Shape;23;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 name="Google Shape;24;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 name="Google Shape;25;p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9" name="Shape 129"/>
        <p:cNvGrpSpPr/>
        <p:nvPr/>
      </p:nvGrpSpPr>
      <p:grpSpPr>
        <a:xfrm>
          <a:off x="0" y="0"/>
          <a:ext cx="0" cy="0"/>
          <a:chOff x="0" y="0"/>
          <a:chExt cx="0" cy="0"/>
        </a:xfrm>
      </p:grpSpPr>
      <p:sp>
        <p:nvSpPr>
          <p:cNvPr id="130" name="Google Shape;130;p21"/>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1" name="Google Shape;131;p21"/>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132" name="Google Shape;132;p21"/>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Slide" showMasterSp="0">
  <p:cSld name="Video Slide">
    <p:spTree>
      <p:nvGrpSpPr>
        <p:cNvPr id="133" name="Shape 133"/>
        <p:cNvGrpSpPr/>
        <p:nvPr/>
      </p:nvGrpSpPr>
      <p:grpSpPr>
        <a:xfrm>
          <a:off x="0" y="0"/>
          <a:ext cx="0" cy="0"/>
          <a:chOff x="0" y="0"/>
          <a:chExt cx="0" cy="0"/>
        </a:xfrm>
      </p:grpSpPr>
      <p:sp>
        <p:nvSpPr>
          <p:cNvPr id="134" name="Google Shape;134;p22"/>
          <p:cNvSpPr/>
          <p:nvPr>
            <p:ph idx="2" type="media"/>
          </p:nvPr>
        </p:nvSpPr>
        <p:spPr>
          <a:xfrm>
            <a:off x="571500" y="57150"/>
            <a:ext cx="8001000" cy="4572000"/>
          </a:xfrm>
          <a:prstGeom prst="rect">
            <a:avLst/>
          </a:prstGeom>
          <a:solidFill>
            <a:srgbClr val="F2F2F2"/>
          </a:solidFill>
          <a:ln>
            <a:noFill/>
          </a:ln>
        </p:spPr>
        <p:txBody>
          <a:bodyPr anchorCtr="0" anchor="ctr" bIns="91425" lIns="365750" spcFirstLastPara="1" rIns="365750" wrap="square" tIns="91425">
            <a:noAutofit/>
          </a:bodyPr>
          <a:lstStyle>
            <a:lvl1pPr lvl="0" marR="0" rtl="0" algn="ctr">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35" name="Google Shape;135;p22"/>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6" name="Google Shape;136;p22"/>
          <p:cNvSpPr txBox="1"/>
          <p:nvPr>
            <p:ph idx="11" type="ftr"/>
          </p:nvPr>
        </p:nvSpPr>
        <p:spPr>
          <a:xfrm>
            <a:off x="3124200" y="4767264"/>
            <a:ext cx="2895600" cy="3192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7" name="Google Shape;137;p22"/>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8" name="Google Shape;138;p22"/>
          <p:cNvSpPr txBox="1"/>
          <p:nvPr/>
        </p:nvSpPr>
        <p:spPr>
          <a:xfrm>
            <a:off x="210364" y="4870906"/>
            <a:ext cx="6038100" cy="2154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 | </a:t>
            </a:r>
            <a:r>
              <a:rPr lang="en" sz="800">
                <a:solidFill>
                  <a:srgbClr val="15284B"/>
                </a:solidFill>
                <a:latin typeface="Arial Narrow"/>
                <a:ea typeface="Arial Narrow"/>
                <a:cs typeface="Arial Narrow"/>
                <a:sym typeface="Arial Narrow"/>
              </a:rPr>
              <a:t>Kansas leads the world in the success of each student</a:t>
            </a:r>
            <a:endParaRPr sz="200">
              <a:solidFill>
                <a:schemeClr val="dk1"/>
              </a:solidFill>
              <a:latin typeface="Arial Narrow"/>
              <a:ea typeface="Arial Narrow"/>
              <a:cs typeface="Arial Narrow"/>
              <a:sym typeface="Arial Narrow"/>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able slide">
  <p:cSld name="1_Table slide">
    <p:spTree>
      <p:nvGrpSpPr>
        <p:cNvPr id="139" name="Shape 139"/>
        <p:cNvGrpSpPr/>
        <p:nvPr/>
      </p:nvGrpSpPr>
      <p:grpSpPr>
        <a:xfrm>
          <a:off x="0" y="0"/>
          <a:ext cx="0" cy="0"/>
          <a:chOff x="0" y="0"/>
          <a:chExt cx="0" cy="0"/>
        </a:xfrm>
      </p:grpSpPr>
      <p:sp>
        <p:nvSpPr>
          <p:cNvPr id="140" name="Google Shape;140;p23"/>
          <p:cNvSpPr txBox="1"/>
          <p:nvPr>
            <p:ph type="title"/>
          </p:nvPr>
        </p:nvSpPr>
        <p:spPr>
          <a:xfrm>
            <a:off x="609600" y="539175"/>
            <a:ext cx="7845600" cy="584700"/>
          </a:xfrm>
          <a:prstGeom prst="rect">
            <a:avLst/>
          </a:prstGeom>
          <a:noFill/>
          <a:ln>
            <a:noFill/>
          </a:ln>
        </p:spPr>
        <p:txBody>
          <a:bodyPr anchorCtr="0" anchor="b" bIns="0" lIns="365750" spcFirstLastPara="1" rIns="91425" wrap="square" tIns="91425">
            <a:noAutofit/>
          </a:bodyPr>
          <a:lstStyle>
            <a:lvl1pPr lvl="0" rtl="0" algn="ctr">
              <a:spcBef>
                <a:spcPts val="0"/>
              </a:spcBef>
              <a:spcAft>
                <a:spcPts val="0"/>
              </a:spcAft>
              <a:buClr>
                <a:schemeClr val="dk1"/>
              </a:buClr>
              <a:buSzPts val="3200"/>
              <a:buFont typeface="Arial Narrow"/>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1" name="Google Shape;141;p23"/>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2" name="Google Shape;142;p23"/>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143" name="Shape 143"/>
        <p:cNvGrpSpPr/>
        <p:nvPr/>
      </p:nvGrpSpPr>
      <p:grpSpPr>
        <a:xfrm>
          <a:off x="0" y="0"/>
          <a:ext cx="0" cy="0"/>
          <a:chOff x="0" y="0"/>
          <a:chExt cx="0" cy="0"/>
        </a:xfrm>
      </p:grpSpPr>
      <p:sp>
        <p:nvSpPr>
          <p:cNvPr id="144" name="Google Shape;144;p24"/>
          <p:cNvSpPr txBox="1"/>
          <p:nvPr>
            <p:ph type="title"/>
          </p:nvPr>
        </p:nvSpPr>
        <p:spPr>
          <a:xfrm>
            <a:off x="311700" y="2150850"/>
            <a:ext cx="8520600" cy="841800"/>
          </a:xfrm>
          <a:prstGeom prst="rect">
            <a:avLst/>
          </a:prstGeom>
        </p:spPr>
        <p:txBody>
          <a:bodyPr anchorCtr="0" anchor="ctr" bIns="34275" lIns="68575" spcFirstLastPara="1" rIns="68575" wrap="square" tIns="3427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5" name="Google Shape;145;p24"/>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146" name="Shape 146"/>
        <p:cNvGrpSpPr/>
        <p:nvPr/>
      </p:nvGrpSpPr>
      <p:grpSpPr>
        <a:xfrm>
          <a:off x="0" y="0"/>
          <a:ext cx="0" cy="0"/>
          <a:chOff x="0" y="0"/>
          <a:chExt cx="0" cy="0"/>
        </a:xfrm>
      </p:grpSpPr>
      <p:pic>
        <p:nvPicPr>
          <p:cNvPr id="147" name="Google Shape;147;p25"/>
          <p:cNvPicPr preferRelativeResize="0"/>
          <p:nvPr/>
        </p:nvPicPr>
        <p:blipFill rotWithShape="1">
          <a:blip r:embed="rId2">
            <a:alphaModFix/>
          </a:blip>
          <a:srcRect b="0" l="0" r="0" t="7114"/>
          <a:stretch/>
        </p:blipFill>
        <p:spPr>
          <a:xfrm>
            <a:off x="1828800" y="439341"/>
            <a:ext cx="5334001" cy="2246708"/>
          </a:xfrm>
          <a:prstGeom prst="rect">
            <a:avLst/>
          </a:prstGeom>
          <a:noFill/>
          <a:ln>
            <a:noFill/>
          </a:ln>
        </p:spPr>
      </p:pic>
      <p:sp>
        <p:nvSpPr>
          <p:cNvPr id="148" name="Google Shape;148;p25"/>
          <p:cNvSpPr/>
          <p:nvPr/>
        </p:nvSpPr>
        <p:spPr>
          <a:xfrm>
            <a:off x="152400" y="114300"/>
            <a:ext cx="8839200" cy="4743600"/>
          </a:xfrm>
          <a:prstGeom prst="rect">
            <a:avLst/>
          </a:prstGeom>
          <a:noFill/>
          <a:ln cap="rnd" cmpd="sng" w="9525">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49" name="Google Shape;149;p25"/>
          <p:cNvSpPr txBox="1"/>
          <p:nvPr>
            <p:ph idx="1" type="body"/>
          </p:nvPr>
        </p:nvSpPr>
        <p:spPr>
          <a:xfrm>
            <a:off x="685800" y="3657600"/>
            <a:ext cx="7772400" cy="2937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800"/>
              </a:spcBef>
              <a:spcAft>
                <a:spcPts val="0"/>
              </a:spcAft>
              <a:buClr>
                <a:schemeClr val="dk2"/>
              </a:buClr>
              <a:buSzPts val="1500"/>
              <a:buNone/>
              <a:defRPr b="1" sz="1500">
                <a:solidFill>
                  <a:schemeClr val="dk2"/>
                </a:solidFill>
              </a:defRPr>
            </a:lvl1pPr>
            <a:lvl2pPr indent="-228600" lvl="1" marL="914400" rtl="0" algn="l">
              <a:lnSpc>
                <a:spcPct val="90000"/>
              </a:lnSpc>
              <a:spcBef>
                <a:spcPts val="400"/>
              </a:spcBef>
              <a:spcAft>
                <a:spcPts val="0"/>
              </a:spcAft>
              <a:buClr>
                <a:srgbClr val="888888"/>
              </a:buClr>
              <a:buSzPts val="1400"/>
              <a:buNone/>
              <a:defRPr sz="1400">
                <a:solidFill>
                  <a:srgbClr val="888888"/>
                </a:solidFill>
              </a:defRPr>
            </a:lvl2pPr>
            <a:lvl3pPr indent="-228600" lvl="2" marL="1371600" rtl="0" algn="l">
              <a:lnSpc>
                <a:spcPct val="90000"/>
              </a:lnSpc>
              <a:spcBef>
                <a:spcPts val="400"/>
              </a:spcBef>
              <a:spcAft>
                <a:spcPts val="0"/>
              </a:spcAft>
              <a:buClr>
                <a:srgbClr val="888888"/>
              </a:buClr>
              <a:buSzPts val="1200"/>
              <a:buNone/>
              <a:defRPr sz="1200">
                <a:solidFill>
                  <a:srgbClr val="888888"/>
                </a:solidFill>
              </a:defRPr>
            </a:lvl3pPr>
            <a:lvl4pPr indent="-228600" lvl="3" marL="1828800" rtl="0" algn="l">
              <a:lnSpc>
                <a:spcPct val="90000"/>
              </a:lnSpc>
              <a:spcBef>
                <a:spcPts val="400"/>
              </a:spcBef>
              <a:spcAft>
                <a:spcPts val="0"/>
              </a:spcAft>
              <a:buClr>
                <a:srgbClr val="888888"/>
              </a:buClr>
              <a:buSzPts val="1100"/>
              <a:buNone/>
              <a:defRPr sz="1100">
                <a:solidFill>
                  <a:srgbClr val="888888"/>
                </a:solidFill>
              </a:defRPr>
            </a:lvl4pPr>
            <a:lvl5pPr indent="-228600" lvl="4" marL="2286000" rtl="0" algn="l">
              <a:lnSpc>
                <a:spcPct val="90000"/>
              </a:lnSpc>
              <a:spcBef>
                <a:spcPts val="400"/>
              </a:spcBef>
              <a:spcAft>
                <a:spcPts val="0"/>
              </a:spcAft>
              <a:buClr>
                <a:srgbClr val="888888"/>
              </a:buClr>
              <a:buSzPts val="1100"/>
              <a:buNone/>
              <a:defRPr sz="1100">
                <a:solidFill>
                  <a:srgbClr val="888888"/>
                </a:solidFill>
              </a:defRPr>
            </a:lvl5pPr>
            <a:lvl6pPr indent="-228600" lvl="5" marL="2743200" rtl="0" algn="l">
              <a:lnSpc>
                <a:spcPct val="90000"/>
              </a:lnSpc>
              <a:spcBef>
                <a:spcPts val="400"/>
              </a:spcBef>
              <a:spcAft>
                <a:spcPts val="0"/>
              </a:spcAft>
              <a:buClr>
                <a:srgbClr val="888888"/>
              </a:buClr>
              <a:buSzPts val="1100"/>
              <a:buNone/>
              <a:defRPr sz="1100">
                <a:solidFill>
                  <a:srgbClr val="888888"/>
                </a:solidFill>
              </a:defRPr>
            </a:lvl6pPr>
            <a:lvl7pPr indent="-228600" lvl="6" marL="3200400" rtl="0" algn="l">
              <a:lnSpc>
                <a:spcPct val="90000"/>
              </a:lnSpc>
              <a:spcBef>
                <a:spcPts val="400"/>
              </a:spcBef>
              <a:spcAft>
                <a:spcPts val="0"/>
              </a:spcAft>
              <a:buClr>
                <a:srgbClr val="888888"/>
              </a:buClr>
              <a:buSzPts val="1100"/>
              <a:buNone/>
              <a:defRPr sz="1100">
                <a:solidFill>
                  <a:srgbClr val="888888"/>
                </a:solidFill>
              </a:defRPr>
            </a:lvl7pPr>
            <a:lvl8pPr indent="-228600" lvl="7" marL="3657600" rtl="0" algn="l">
              <a:lnSpc>
                <a:spcPct val="90000"/>
              </a:lnSpc>
              <a:spcBef>
                <a:spcPts val="400"/>
              </a:spcBef>
              <a:spcAft>
                <a:spcPts val="0"/>
              </a:spcAft>
              <a:buClr>
                <a:srgbClr val="888888"/>
              </a:buClr>
              <a:buSzPts val="1100"/>
              <a:buNone/>
              <a:defRPr sz="1100">
                <a:solidFill>
                  <a:srgbClr val="888888"/>
                </a:solidFill>
              </a:defRPr>
            </a:lvl8pPr>
            <a:lvl9pPr indent="-228600" lvl="8" marL="4114800" rtl="0" algn="l">
              <a:lnSpc>
                <a:spcPct val="90000"/>
              </a:lnSpc>
              <a:spcBef>
                <a:spcPts val="400"/>
              </a:spcBef>
              <a:spcAft>
                <a:spcPts val="0"/>
              </a:spcAft>
              <a:buClr>
                <a:srgbClr val="888888"/>
              </a:buClr>
              <a:buSzPts val="1100"/>
              <a:buNone/>
              <a:defRPr sz="1100">
                <a:solidFill>
                  <a:srgbClr val="888888"/>
                </a:solidFill>
              </a:defRPr>
            </a:lvl9pPr>
          </a:lstStyle>
          <a:p/>
        </p:txBody>
      </p:sp>
      <p:sp>
        <p:nvSpPr>
          <p:cNvPr id="150" name="Google Shape;150;p25"/>
          <p:cNvSpPr txBox="1"/>
          <p:nvPr>
            <p:ph idx="2" type="body"/>
          </p:nvPr>
        </p:nvSpPr>
        <p:spPr>
          <a:xfrm>
            <a:off x="457200" y="4114800"/>
            <a:ext cx="3657600" cy="4572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800"/>
              </a:spcBef>
              <a:spcAft>
                <a:spcPts val="0"/>
              </a:spcAft>
              <a:buClr>
                <a:schemeClr val="dk2"/>
              </a:buClr>
              <a:buSzPts val="1500"/>
              <a:buNone/>
              <a:defRPr b="1" sz="1500">
                <a:solidFill>
                  <a:schemeClr val="dk2"/>
                </a:solidFill>
              </a:defRPr>
            </a:lvl1pPr>
            <a:lvl2pPr indent="-228600" lvl="1" marL="914400" rtl="0" algn="l">
              <a:lnSpc>
                <a:spcPct val="90000"/>
              </a:lnSpc>
              <a:spcBef>
                <a:spcPts val="400"/>
              </a:spcBef>
              <a:spcAft>
                <a:spcPts val="0"/>
              </a:spcAft>
              <a:buClr>
                <a:srgbClr val="888888"/>
              </a:buClr>
              <a:buSzPts val="1400"/>
              <a:buNone/>
              <a:defRPr sz="1400">
                <a:solidFill>
                  <a:srgbClr val="888888"/>
                </a:solidFill>
              </a:defRPr>
            </a:lvl2pPr>
            <a:lvl3pPr indent="-228600" lvl="2" marL="1371600" rtl="0" algn="l">
              <a:lnSpc>
                <a:spcPct val="90000"/>
              </a:lnSpc>
              <a:spcBef>
                <a:spcPts val="400"/>
              </a:spcBef>
              <a:spcAft>
                <a:spcPts val="0"/>
              </a:spcAft>
              <a:buClr>
                <a:srgbClr val="888888"/>
              </a:buClr>
              <a:buSzPts val="1200"/>
              <a:buNone/>
              <a:defRPr sz="1200">
                <a:solidFill>
                  <a:srgbClr val="888888"/>
                </a:solidFill>
              </a:defRPr>
            </a:lvl3pPr>
            <a:lvl4pPr indent="-228600" lvl="3" marL="1828800" rtl="0" algn="l">
              <a:lnSpc>
                <a:spcPct val="90000"/>
              </a:lnSpc>
              <a:spcBef>
                <a:spcPts val="400"/>
              </a:spcBef>
              <a:spcAft>
                <a:spcPts val="0"/>
              </a:spcAft>
              <a:buClr>
                <a:srgbClr val="888888"/>
              </a:buClr>
              <a:buSzPts val="1100"/>
              <a:buNone/>
              <a:defRPr sz="1100">
                <a:solidFill>
                  <a:srgbClr val="888888"/>
                </a:solidFill>
              </a:defRPr>
            </a:lvl4pPr>
            <a:lvl5pPr indent="-228600" lvl="4" marL="2286000" rtl="0" algn="l">
              <a:lnSpc>
                <a:spcPct val="90000"/>
              </a:lnSpc>
              <a:spcBef>
                <a:spcPts val="400"/>
              </a:spcBef>
              <a:spcAft>
                <a:spcPts val="0"/>
              </a:spcAft>
              <a:buClr>
                <a:srgbClr val="888888"/>
              </a:buClr>
              <a:buSzPts val="1100"/>
              <a:buNone/>
              <a:defRPr sz="1100">
                <a:solidFill>
                  <a:srgbClr val="888888"/>
                </a:solidFill>
              </a:defRPr>
            </a:lvl5pPr>
            <a:lvl6pPr indent="-228600" lvl="5" marL="2743200" rtl="0" algn="l">
              <a:lnSpc>
                <a:spcPct val="90000"/>
              </a:lnSpc>
              <a:spcBef>
                <a:spcPts val="400"/>
              </a:spcBef>
              <a:spcAft>
                <a:spcPts val="0"/>
              </a:spcAft>
              <a:buClr>
                <a:srgbClr val="888888"/>
              </a:buClr>
              <a:buSzPts val="1100"/>
              <a:buNone/>
              <a:defRPr sz="1100">
                <a:solidFill>
                  <a:srgbClr val="888888"/>
                </a:solidFill>
              </a:defRPr>
            </a:lvl6pPr>
            <a:lvl7pPr indent="-228600" lvl="6" marL="3200400" rtl="0" algn="l">
              <a:lnSpc>
                <a:spcPct val="90000"/>
              </a:lnSpc>
              <a:spcBef>
                <a:spcPts val="400"/>
              </a:spcBef>
              <a:spcAft>
                <a:spcPts val="0"/>
              </a:spcAft>
              <a:buClr>
                <a:srgbClr val="888888"/>
              </a:buClr>
              <a:buSzPts val="1100"/>
              <a:buNone/>
              <a:defRPr sz="1100">
                <a:solidFill>
                  <a:srgbClr val="888888"/>
                </a:solidFill>
              </a:defRPr>
            </a:lvl7pPr>
            <a:lvl8pPr indent="-228600" lvl="7" marL="3657600" rtl="0" algn="l">
              <a:lnSpc>
                <a:spcPct val="90000"/>
              </a:lnSpc>
              <a:spcBef>
                <a:spcPts val="400"/>
              </a:spcBef>
              <a:spcAft>
                <a:spcPts val="0"/>
              </a:spcAft>
              <a:buClr>
                <a:srgbClr val="888888"/>
              </a:buClr>
              <a:buSzPts val="1100"/>
              <a:buNone/>
              <a:defRPr sz="1100">
                <a:solidFill>
                  <a:srgbClr val="888888"/>
                </a:solidFill>
              </a:defRPr>
            </a:lvl8pPr>
            <a:lvl9pPr indent="-228600" lvl="8" marL="4114800" rtl="0" algn="l">
              <a:lnSpc>
                <a:spcPct val="90000"/>
              </a:lnSpc>
              <a:spcBef>
                <a:spcPts val="400"/>
              </a:spcBef>
              <a:spcAft>
                <a:spcPts val="0"/>
              </a:spcAft>
              <a:buClr>
                <a:srgbClr val="888888"/>
              </a:buClr>
              <a:buSzPts val="1100"/>
              <a:buNone/>
              <a:defRPr sz="1100">
                <a:solidFill>
                  <a:srgbClr val="888888"/>
                </a:solidFill>
              </a:defRPr>
            </a:lvl9pPr>
          </a:lstStyle>
          <a:p/>
        </p:txBody>
      </p:sp>
      <p:sp>
        <p:nvSpPr>
          <p:cNvPr id="151" name="Google Shape;151;p25"/>
          <p:cNvSpPr txBox="1"/>
          <p:nvPr>
            <p:ph idx="3" type="body"/>
          </p:nvPr>
        </p:nvSpPr>
        <p:spPr>
          <a:xfrm>
            <a:off x="4953000" y="4114800"/>
            <a:ext cx="3657600" cy="4572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800"/>
              </a:spcBef>
              <a:spcAft>
                <a:spcPts val="0"/>
              </a:spcAft>
              <a:buClr>
                <a:schemeClr val="dk2"/>
              </a:buClr>
              <a:buSzPts val="1500"/>
              <a:buNone/>
              <a:defRPr b="1" sz="1500">
                <a:solidFill>
                  <a:schemeClr val="dk2"/>
                </a:solidFill>
              </a:defRPr>
            </a:lvl1pPr>
            <a:lvl2pPr indent="-228600" lvl="1" marL="914400" rtl="0" algn="l">
              <a:lnSpc>
                <a:spcPct val="90000"/>
              </a:lnSpc>
              <a:spcBef>
                <a:spcPts val="400"/>
              </a:spcBef>
              <a:spcAft>
                <a:spcPts val="0"/>
              </a:spcAft>
              <a:buClr>
                <a:srgbClr val="888888"/>
              </a:buClr>
              <a:buSzPts val="1400"/>
              <a:buNone/>
              <a:defRPr sz="1400">
                <a:solidFill>
                  <a:srgbClr val="888888"/>
                </a:solidFill>
              </a:defRPr>
            </a:lvl2pPr>
            <a:lvl3pPr indent="-228600" lvl="2" marL="1371600" rtl="0" algn="l">
              <a:lnSpc>
                <a:spcPct val="90000"/>
              </a:lnSpc>
              <a:spcBef>
                <a:spcPts val="400"/>
              </a:spcBef>
              <a:spcAft>
                <a:spcPts val="0"/>
              </a:spcAft>
              <a:buClr>
                <a:srgbClr val="888888"/>
              </a:buClr>
              <a:buSzPts val="1200"/>
              <a:buNone/>
              <a:defRPr sz="1200">
                <a:solidFill>
                  <a:srgbClr val="888888"/>
                </a:solidFill>
              </a:defRPr>
            </a:lvl3pPr>
            <a:lvl4pPr indent="-228600" lvl="3" marL="1828800" rtl="0" algn="l">
              <a:lnSpc>
                <a:spcPct val="90000"/>
              </a:lnSpc>
              <a:spcBef>
                <a:spcPts val="400"/>
              </a:spcBef>
              <a:spcAft>
                <a:spcPts val="0"/>
              </a:spcAft>
              <a:buClr>
                <a:srgbClr val="888888"/>
              </a:buClr>
              <a:buSzPts val="1100"/>
              <a:buNone/>
              <a:defRPr sz="1100">
                <a:solidFill>
                  <a:srgbClr val="888888"/>
                </a:solidFill>
              </a:defRPr>
            </a:lvl4pPr>
            <a:lvl5pPr indent="-228600" lvl="4" marL="2286000" rtl="0" algn="l">
              <a:lnSpc>
                <a:spcPct val="90000"/>
              </a:lnSpc>
              <a:spcBef>
                <a:spcPts val="400"/>
              </a:spcBef>
              <a:spcAft>
                <a:spcPts val="0"/>
              </a:spcAft>
              <a:buClr>
                <a:srgbClr val="888888"/>
              </a:buClr>
              <a:buSzPts val="1100"/>
              <a:buNone/>
              <a:defRPr sz="1100">
                <a:solidFill>
                  <a:srgbClr val="888888"/>
                </a:solidFill>
              </a:defRPr>
            </a:lvl5pPr>
            <a:lvl6pPr indent="-228600" lvl="5" marL="2743200" rtl="0" algn="l">
              <a:lnSpc>
                <a:spcPct val="90000"/>
              </a:lnSpc>
              <a:spcBef>
                <a:spcPts val="400"/>
              </a:spcBef>
              <a:spcAft>
                <a:spcPts val="0"/>
              </a:spcAft>
              <a:buClr>
                <a:srgbClr val="888888"/>
              </a:buClr>
              <a:buSzPts val="1100"/>
              <a:buNone/>
              <a:defRPr sz="1100">
                <a:solidFill>
                  <a:srgbClr val="888888"/>
                </a:solidFill>
              </a:defRPr>
            </a:lvl6pPr>
            <a:lvl7pPr indent="-228600" lvl="6" marL="3200400" rtl="0" algn="l">
              <a:lnSpc>
                <a:spcPct val="90000"/>
              </a:lnSpc>
              <a:spcBef>
                <a:spcPts val="400"/>
              </a:spcBef>
              <a:spcAft>
                <a:spcPts val="0"/>
              </a:spcAft>
              <a:buClr>
                <a:srgbClr val="888888"/>
              </a:buClr>
              <a:buSzPts val="1100"/>
              <a:buNone/>
              <a:defRPr sz="1100">
                <a:solidFill>
                  <a:srgbClr val="888888"/>
                </a:solidFill>
              </a:defRPr>
            </a:lvl7pPr>
            <a:lvl8pPr indent="-228600" lvl="7" marL="3657600" rtl="0" algn="l">
              <a:lnSpc>
                <a:spcPct val="90000"/>
              </a:lnSpc>
              <a:spcBef>
                <a:spcPts val="400"/>
              </a:spcBef>
              <a:spcAft>
                <a:spcPts val="0"/>
              </a:spcAft>
              <a:buClr>
                <a:srgbClr val="888888"/>
              </a:buClr>
              <a:buSzPts val="1100"/>
              <a:buNone/>
              <a:defRPr sz="1100">
                <a:solidFill>
                  <a:srgbClr val="888888"/>
                </a:solidFill>
              </a:defRPr>
            </a:lvl8pPr>
            <a:lvl9pPr indent="-228600" lvl="8" marL="4114800" rtl="0" algn="l">
              <a:lnSpc>
                <a:spcPct val="90000"/>
              </a:lnSpc>
              <a:spcBef>
                <a:spcPts val="400"/>
              </a:spcBef>
              <a:spcAft>
                <a:spcPts val="0"/>
              </a:spcAft>
              <a:buClr>
                <a:srgbClr val="888888"/>
              </a:buClr>
              <a:buSzPts val="1100"/>
              <a:buNone/>
              <a:defRPr sz="1100">
                <a:solidFill>
                  <a:srgbClr val="888888"/>
                </a:solidFill>
              </a:defRPr>
            </a:lvl9pPr>
          </a:lstStyle>
          <a:p/>
        </p:txBody>
      </p:sp>
      <p:sp>
        <p:nvSpPr>
          <p:cNvPr id="152" name="Google Shape;152;p25"/>
          <p:cNvSpPr txBox="1"/>
          <p:nvPr>
            <p:ph type="title"/>
          </p:nvPr>
        </p:nvSpPr>
        <p:spPr>
          <a:xfrm>
            <a:off x="609600" y="2743200"/>
            <a:ext cx="8077200" cy="8574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2"/>
              </a:buClr>
              <a:buSzPts val="3300"/>
              <a:buFont typeface="Calibri"/>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3" name="Shape 153"/>
        <p:cNvGrpSpPr/>
        <p:nvPr/>
      </p:nvGrpSpPr>
      <p:grpSpPr>
        <a:xfrm>
          <a:off x="0" y="0"/>
          <a:ext cx="0" cy="0"/>
          <a:chOff x="0" y="0"/>
          <a:chExt cx="0" cy="0"/>
        </a:xfrm>
      </p:grpSpPr>
      <p:sp>
        <p:nvSpPr>
          <p:cNvPr id="154" name="Google Shape;154;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 name="Google Shape;155;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6" name="Google Shape;156;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howMasterSp="0" type="objOnly">
  <p:cSld name="OBJECT_ONLY">
    <p:spTree>
      <p:nvGrpSpPr>
        <p:cNvPr id="157" name="Shape 157"/>
        <p:cNvGrpSpPr/>
        <p:nvPr/>
      </p:nvGrpSpPr>
      <p:grpSpPr>
        <a:xfrm>
          <a:off x="0" y="0"/>
          <a:ext cx="0" cy="0"/>
          <a:chOff x="0" y="0"/>
          <a:chExt cx="0" cy="0"/>
        </a:xfrm>
      </p:grpSpPr>
      <p:sp>
        <p:nvSpPr>
          <p:cNvPr id="158" name="Google Shape;158;p27"/>
          <p:cNvSpPr txBox="1"/>
          <p:nvPr>
            <p:ph idx="1" type="body"/>
          </p:nvPr>
        </p:nvSpPr>
        <p:spPr>
          <a:xfrm>
            <a:off x="685800" y="457200"/>
            <a:ext cx="7772400" cy="4114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9" name="Google Shape;159;p27"/>
          <p:cNvSpPr txBox="1"/>
          <p:nvPr>
            <p:ph idx="12" type="sldNum"/>
          </p:nvPr>
        </p:nvSpPr>
        <p:spPr>
          <a:xfrm>
            <a:off x="7543800" y="4821174"/>
            <a:ext cx="1524000" cy="2055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i="0" sz="900">
                <a:solidFill>
                  <a:schemeClr val="lt1"/>
                </a:solidFill>
                <a:latin typeface="Calibri"/>
                <a:ea typeface="Calibri"/>
                <a:cs typeface="Calibri"/>
                <a:sym typeface="Calibri"/>
              </a:defRPr>
            </a:lvl1pPr>
            <a:lvl2pPr indent="0" lvl="1" marL="0" marR="0" rtl="0" algn="r">
              <a:spcBef>
                <a:spcPts val="0"/>
              </a:spcBef>
              <a:buNone/>
              <a:defRPr i="0" sz="900">
                <a:solidFill>
                  <a:schemeClr val="lt1"/>
                </a:solidFill>
                <a:latin typeface="Calibri"/>
                <a:ea typeface="Calibri"/>
                <a:cs typeface="Calibri"/>
                <a:sym typeface="Calibri"/>
              </a:defRPr>
            </a:lvl2pPr>
            <a:lvl3pPr indent="0" lvl="2" marL="0" marR="0" rtl="0" algn="r">
              <a:spcBef>
                <a:spcPts val="0"/>
              </a:spcBef>
              <a:buNone/>
              <a:defRPr i="0" sz="900">
                <a:solidFill>
                  <a:schemeClr val="lt1"/>
                </a:solidFill>
                <a:latin typeface="Calibri"/>
                <a:ea typeface="Calibri"/>
                <a:cs typeface="Calibri"/>
                <a:sym typeface="Calibri"/>
              </a:defRPr>
            </a:lvl3pPr>
            <a:lvl4pPr indent="0" lvl="3" marL="0" marR="0" rtl="0" algn="r">
              <a:spcBef>
                <a:spcPts val="0"/>
              </a:spcBef>
              <a:buNone/>
              <a:defRPr i="0" sz="900">
                <a:solidFill>
                  <a:schemeClr val="lt1"/>
                </a:solidFill>
                <a:latin typeface="Calibri"/>
                <a:ea typeface="Calibri"/>
                <a:cs typeface="Calibri"/>
                <a:sym typeface="Calibri"/>
              </a:defRPr>
            </a:lvl4pPr>
            <a:lvl5pPr indent="0" lvl="4" marL="0" marR="0" rtl="0" algn="r">
              <a:spcBef>
                <a:spcPts val="0"/>
              </a:spcBef>
              <a:buNone/>
              <a:defRPr i="0" sz="900">
                <a:solidFill>
                  <a:schemeClr val="lt1"/>
                </a:solidFill>
                <a:latin typeface="Calibri"/>
                <a:ea typeface="Calibri"/>
                <a:cs typeface="Calibri"/>
                <a:sym typeface="Calibri"/>
              </a:defRPr>
            </a:lvl5pPr>
            <a:lvl6pPr indent="0" lvl="5" marL="0" marR="0" rtl="0" algn="r">
              <a:spcBef>
                <a:spcPts val="0"/>
              </a:spcBef>
              <a:buNone/>
              <a:defRPr i="0" sz="900">
                <a:solidFill>
                  <a:schemeClr val="lt1"/>
                </a:solidFill>
                <a:latin typeface="Calibri"/>
                <a:ea typeface="Calibri"/>
                <a:cs typeface="Calibri"/>
                <a:sym typeface="Calibri"/>
              </a:defRPr>
            </a:lvl6pPr>
            <a:lvl7pPr indent="0" lvl="6" marL="0" marR="0" rtl="0" algn="r">
              <a:spcBef>
                <a:spcPts val="0"/>
              </a:spcBef>
              <a:buNone/>
              <a:defRPr i="0" sz="900">
                <a:solidFill>
                  <a:schemeClr val="lt1"/>
                </a:solidFill>
                <a:latin typeface="Calibri"/>
                <a:ea typeface="Calibri"/>
                <a:cs typeface="Calibri"/>
                <a:sym typeface="Calibri"/>
              </a:defRPr>
            </a:lvl7pPr>
            <a:lvl8pPr indent="0" lvl="7" marL="0" marR="0" rtl="0" algn="r">
              <a:spcBef>
                <a:spcPts val="0"/>
              </a:spcBef>
              <a:buNone/>
              <a:defRPr i="0" sz="900">
                <a:solidFill>
                  <a:schemeClr val="lt1"/>
                </a:solidFill>
                <a:latin typeface="Calibri"/>
                <a:ea typeface="Calibri"/>
                <a:cs typeface="Calibri"/>
                <a:sym typeface="Calibri"/>
              </a:defRPr>
            </a:lvl8pPr>
            <a:lvl9pPr indent="0" lvl="8" marL="0" marR="0" rtl="0" algn="r">
              <a:spcBef>
                <a:spcPts val="0"/>
              </a:spcBef>
              <a:buNone/>
              <a:defRPr i="0"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showMasterSp="0">
  <p:cSld name="Title and Table">
    <p:spTree>
      <p:nvGrpSpPr>
        <p:cNvPr id="160" name="Shape 160"/>
        <p:cNvGrpSpPr/>
        <p:nvPr/>
      </p:nvGrpSpPr>
      <p:grpSpPr>
        <a:xfrm>
          <a:off x="0" y="0"/>
          <a:ext cx="0" cy="0"/>
          <a:chOff x="0" y="0"/>
          <a:chExt cx="0" cy="0"/>
        </a:xfrm>
      </p:grpSpPr>
      <p:sp>
        <p:nvSpPr>
          <p:cNvPr id="161" name="Google Shape;161;p28"/>
          <p:cNvSpPr txBox="1"/>
          <p:nvPr>
            <p:ph type="title"/>
          </p:nvPr>
        </p:nvSpPr>
        <p:spPr>
          <a:xfrm>
            <a:off x="685800" y="457200"/>
            <a:ext cx="7772400" cy="8574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000"/>
              <a:buFont typeface="Calibri"/>
              <a:buNone/>
              <a:defRPr sz="3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2" name="Google Shape;162;p28"/>
          <p:cNvSpPr txBox="1"/>
          <p:nvPr>
            <p:ph idx="12" type="sldNum"/>
          </p:nvPr>
        </p:nvSpPr>
        <p:spPr>
          <a:xfrm>
            <a:off x="7543800" y="4821174"/>
            <a:ext cx="1524000" cy="2055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i="0" sz="900">
                <a:solidFill>
                  <a:schemeClr val="lt1"/>
                </a:solidFill>
                <a:latin typeface="Calibri"/>
                <a:ea typeface="Calibri"/>
                <a:cs typeface="Calibri"/>
                <a:sym typeface="Calibri"/>
              </a:defRPr>
            </a:lvl1pPr>
            <a:lvl2pPr indent="0" lvl="1" marL="0" marR="0" rtl="0" algn="r">
              <a:spcBef>
                <a:spcPts val="0"/>
              </a:spcBef>
              <a:buNone/>
              <a:defRPr i="0" sz="900">
                <a:solidFill>
                  <a:schemeClr val="lt1"/>
                </a:solidFill>
                <a:latin typeface="Calibri"/>
                <a:ea typeface="Calibri"/>
                <a:cs typeface="Calibri"/>
                <a:sym typeface="Calibri"/>
              </a:defRPr>
            </a:lvl2pPr>
            <a:lvl3pPr indent="0" lvl="2" marL="0" marR="0" rtl="0" algn="r">
              <a:spcBef>
                <a:spcPts val="0"/>
              </a:spcBef>
              <a:buNone/>
              <a:defRPr i="0" sz="900">
                <a:solidFill>
                  <a:schemeClr val="lt1"/>
                </a:solidFill>
                <a:latin typeface="Calibri"/>
                <a:ea typeface="Calibri"/>
                <a:cs typeface="Calibri"/>
                <a:sym typeface="Calibri"/>
              </a:defRPr>
            </a:lvl3pPr>
            <a:lvl4pPr indent="0" lvl="3" marL="0" marR="0" rtl="0" algn="r">
              <a:spcBef>
                <a:spcPts val="0"/>
              </a:spcBef>
              <a:buNone/>
              <a:defRPr i="0" sz="900">
                <a:solidFill>
                  <a:schemeClr val="lt1"/>
                </a:solidFill>
                <a:latin typeface="Calibri"/>
                <a:ea typeface="Calibri"/>
                <a:cs typeface="Calibri"/>
                <a:sym typeface="Calibri"/>
              </a:defRPr>
            </a:lvl4pPr>
            <a:lvl5pPr indent="0" lvl="4" marL="0" marR="0" rtl="0" algn="r">
              <a:spcBef>
                <a:spcPts val="0"/>
              </a:spcBef>
              <a:buNone/>
              <a:defRPr i="0" sz="900">
                <a:solidFill>
                  <a:schemeClr val="lt1"/>
                </a:solidFill>
                <a:latin typeface="Calibri"/>
                <a:ea typeface="Calibri"/>
                <a:cs typeface="Calibri"/>
                <a:sym typeface="Calibri"/>
              </a:defRPr>
            </a:lvl5pPr>
            <a:lvl6pPr indent="0" lvl="5" marL="0" marR="0" rtl="0" algn="r">
              <a:spcBef>
                <a:spcPts val="0"/>
              </a:spcBef>
              <a:buNone/>
              <a:defRPr i="0" sz="900">
                <a:solidFill>
                  <a:schemeClr val="lt1"/>
                </a:solidFill>
                <a:latin typeface="Calibri"/>
                <a:ea typeface="Calibri"/>
                <a:cs typeface="Calibri"/>
                <a:sym typeface="Calibri"/>
              </a:defRPr>
            </a:lvl6pPr>
            <a:lvl7pPr indent="0" lvl="6" marL="0" marR="0" rtl="0" algn="r">
              <a:spcBef>
                <a:spcPts val="0"/>
              </a:spcBef>
              <a:buNone/>
              <a:defRPr i="0" sz="900">
                <a:solidFill>
                  <a:schemeClr val="lt1"/>
                </a:solidFill>
                <a:latin typeface="Calibri"/>
                <a:ea typeface="Calibri"/>
                <a:cs typeface="Calibri"/>
                <a:sym typeface="Calibri"/>
              </a:defRPr>
            </a:lvl7pPr>
            <a:lvl8pPr indent="0" lvl="7" marL="0" marR="0" rtl="0" algn="r">
              <a:spcBef>
                <a:spcPts val="0"/>
              </a:spcBef>
              <a:buNone/>
              <a:defRPr i="0" sz="900">
                <a:solidFill>
                  <a:schemeClr val="lt1"/>
                </a:solidFill>
                <a:latin typeface="Calibri"/>
                <a:ea typeface="Calibri"/>
                <a:cs typeface="Calibri"/>
                <a:sym typeface="Calibri"/>
              </a:defRPr>
            </a:lvl8pPr>
            <a:lvl9pPr indent="0" lvl="8" marL="0" marR="0" rtl="0" algn="r">
              <a:spcBef>
                <a:spcPts val="0"/>
              </a:spcBef>
              <a:buNone/>
              <a:defRPr i="0"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170" name="Shape 170"/>
        <p:cNvGrpSpPr/>
        <p:nvPr/>
      </p:nvGrpSpPr>
      <p:grpSpPr>
        <a:xfrm>
          <a:off x="0" y="0"/>
          <a:ext cx="0" cy="0"/>
          <a:chOff x="0" y="0"/>
          <a:chExt cx="0" cy="0"/>
        </a:xfrm>
      </p:grpSpPr>
      <p:pic>
        <p:nvPicPr>
          <p:cNvPr id="171" name="Google Shape;171;p30"/>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172" name="Google Shape;172;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3" name="Google Shape;173;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4" name="Google Shape;174;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5" name="Google Shape;175;p30"/>
          <p:cNvSpPr txBox="1"/>
          <p:nvPr>
            <p:ph type="title"/>
          </p:nvPr>
        </p:nvSpPr>
        <p:spPr>
          <a:xfrm>
            <a:off x="628650" y="3217936"/>
            <a:ext cx="8515200" cy="6684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6" name="Google Shape;176;p30"/>
          <p:cNvSpPr txBox="1"/>
          <p:nvPr>
            <p:ph idx="1" type="body"/>
          </p:nvPr>
        </p:nvSpPr>
        <p:spPr>
          <a:xfrm>
            <a:off x="2686050" y="3998454"/>
            <a:ext cx="6457800" cy="5160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800"/>
              <a:buNone/>
              <a:defRPr sz="1800">
                <a:solidFill>
                  <a:schemeClr val="dk1"/>
                </a:solidFill>
              </a:defRPr>
            </a:lvl1pPr>
            <a:lvl2pPr indent="-228600" lvl="1" marL="914400" rtl="0" algn="l">
              <a:lnSpc>
                <a:spcPct val="90000"/>
              </a:lnSpc>
              <a:spcBef>
                <a:spcPts val="400"/>
              </a:spcBef>
              <a:spcAft>
                <a:spcPts val="0"/>
              </a:spcAft>
              <a:buSzPts val="1500"/>
              <a:buNone/>
              <a:defRPr sz="1500">
                <a:solidFill>
                  <a:srgbClr val="888B94"/>
                </a:solidFill>
              </a:defRPr>
            </a:lvl2pPr>
            <a:lvl3pPr indent="-228600" lvl="2" marL="1371600" rtl="0" algn="l">
              <a:lnSpc>
                <a:spcPct val="90000"/>
              </a:lnSpc>
              <a:spcBef>
                <a:spcPts val="400"/>
              </a:spcBef>
              <a:spcAft>
                <a:spcPts val="0"/>
              </a:spcAft>
              <a:buSzPts val="1400"/>
              <a:buNone/>
              <a:defRPr sz="1400">
                <a:solidFill>
                  <a:srgbClr val="888B94"/>
                </a:solidFill>
              </a:defRPr>
            </a:lvl3pPr>
            <a:lvl4pPr indent="-228600" lvl="3" marL="1828800" rtl="0" algn="l">
              <a:lnSpc>
                <a:spcPct val="90000"/>
              </a:lnSpc>
              <a:spcBef>
                <a:spcPts val="400"/>
              </a:spcBef>
              <a:spcAft>
                <a:spcPts val="0"/>
              </a:spcAft>
              <a:buSzPts val="1200"/>
              <a:buNone/>
              <a:defRPr sz="1200">
                <a:solidFill>
                  <a:srgbClr val="888B94"/>
                </a:solidFill>
              </a:defRPr>
            </a:lvl4pPr>
            <a:lvl5pPr indent="-228600" lvl="4" marL="2286000" rtl="0" algn="l">
              <a:lnSpc>
                <a:spcPct val="90000"/>
              </a:lnSpc>
              <a:spcBef>
                <a:spcPts val="400"/>
              </a:spcBef>
              <a:spcAft>
                <a:spcPts val="0"/>
              </a:spcAft>
              <a:buSzPts val="1200"/>
              <a:buNone/>
              <a:defRPr sz="1200">
                <a:solidFill>
                  <a:srgbClr val="888B94"/>
                </a:solidFill>
              </a:defRPr>
            </a:lvl5pPr>
            <a:lvl6pPr indent="-228600" lvl="5" marL="2743200" rtl="0" algn="l">
              <a:lnSpc>
                <a:spcPct val="90000"/>
              </a:lnSpc>
              <a:spcBef>
                <a:spcPts val="400"/>
              </a:spcBef>
              <a:spcAft>
                <a:spcPts val="0"/>
              </a:spcAft>
              <a:buClr>
                <a:srgbClr val="888B94"/>
              </a:buClr>
              <a:buSzPts val="1200"/>
              <a:buNone/>
              <a:defRPr sz="1200">
                <a:solidFill>
                  <a:srgbClr val="888B94"/>
                </a:solidFill>
              </a:defRPr>
            </a:lvl6pPr>
            <a:lvl7pPr indent="-228600" lvl="6" marL="3200400" rtl="0" algn="l">
              <a:lnSpc>
                <a:spcPct val="90000"/>
              </a:lnSpc>
              <a:spcBef>
                <a:spcPts val="400"/>
              </a:spcBef>
              <a:spcAft>
                <a:spcPts val="0"/>
              </a:spcAft>
              <a:buClr>
                <a:srgbClr val="888B94"/>
              </a:buClr>
              <a:buSzPts val="1200"/>
              <a:buNone/>
              <a:defRPr sz="1200">
                <a:solidFill>
                  <a:srgbClr val="888B94"/>
                </a:solidFill>
              </a:defRPr>
            </a:lvl7pPr>
            <a:lvl8pPr indent="-228600" lvl="7" marL="3657600" rtl="0" algn="l">
              <a:lnSpc>
                <a:spcPct val="90000"/>
              </a:lnSpc>
              <a:spcBef>
                <a:spcPts val="400"/>
              </a:spcBef>
              <a:spcAft>
                <a:spcPts val="0"/>
              </a:spcAft>
              <a:buClr>
                <a:srgbClr val="888B94"/>
              </a:buClr>
              <a:buSzPts val="1200"/>
              <a:buNone/>
              <a:defRPr sz="1200">
                <a:solidFill>
                  <a:srgbClr val="888B94"/>
                </a:solidFill>
              </a:defRPr>
            </a:lvl8pPr>
            <a:lvl9pPr indent="-228600" lvl="8" marL="4114800" rtl="0" algn="l">
              <a:lnSpc>
                <a:spcPct val="90000"/>
              </a:lnSpc>
              <a:spcBef>
                <a:spcPts val="400"/>
              </a:spcBef>
              <a:spcAft>
                <a:spcPts val="0"/>
              </a:spcAft>
              <a:buClr>
                <a:srgbClr val="888B94"/>
              </a:buClr>
              <a:buSzPts val="1200"/>
              <a:buNone/>
              <a:defRPr sz="1200">
                <a:solidFill>
                  <a:srgbClr val="888B94"/>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77" name="Shape 177"/>
        <p:cNvGrpSpPr/>
        <p:nvPr/>
      </p:nvGrpSpPr>
      <p:grpSpPr>
        <a:xfrm>
          <a:off x="0" y="0"/>
          <a:ext cx="0" cy="0"/>
          <a:chOff x="0" y="0"/>
          <a:chExt cx="0" cy="0"/>
        </a:xfrm>
      </p:grpSpPr>
      <p:pic>
        <p:nvPicPr>
          <p:cNvPr id="178" name="Google Shape;178;p31"/>
          <p:cNvPicPr preferRelativeResize="0"/>
          <p:nvPr/>
        </p:nvPicPr>
        <p:blipFill rotWithShape="1">
          <a:blip r:embed="rId2">
            <a:alphaModFix/>
          </a:blip>
          <a:srcRect b="0" l="0" r="0" t="0"/>
          <a:stretch/>
        </p:blipFill>
        <p:spPr>
          <a:xfrm>
            <a:off x="889" y="499"/>
            <a:ext cx="9142220" cy="5142499"/>
          </a:xfrm>
          <a:prstGeom prst="rect">
            <a:avLst/>
          </a:prstGeom>
          <a:noFill/>
          <a:ln>
            <a:noFill/>
          </a:ln>
        </p:spPr>
      </p:pic>
      <p:sp>
        <p:nvSpPr>
          <p:cNvPr id="179" name="Google Shape;179;p31"/>
          <p:cNvSpPr txBox="1"/>
          <p:nvPr>
            <p:ph idx="1" type="subTitle"/>
          </p:nvPr>
        </p:nvSpPr>
        <p:spPr>
          <a:xfrm>
            <a:off x="1143000" y="3244850"/>
            <a:ext cx="5610000" cy="7782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SzPts val="1800"/>
              <a:buNone/>
              <a:defRPr sz="1800">
                <a:solidFill>
                  <a:schemeClr val="dk1"/>
                </a:solidFill>
              </a:defRPr>
            </a:lvl1pPr>
            <a:lvl2pPr lvl="1" rtl="0" algn="ctr">
              <a:lnSpc>
                <a:spcPct val="90000"/>
              </a:lnSpc>
              <a:spcBef>
                <a:spcPts val="400"/>
              </a:spcBef>
              <a:spcAft>
                <a:spcPts val="0"/>
              </a:spcAft>
              <a:buSzPts val="1500"/>
              <a:buNone/>
              <a:defRPr sz="1500"/>
            </a:lvl2pPr>
            <a:lvl3pPr lvl="2" rtl="0" algn="ctr">
              <a:lnSpc>
                <a:spcPct val="90000"/>
              </a:lnSpc>
              <a:spcBef>
                <a:spcPts val="400"/>
              </a:spcBef>
              <a:spcAft>
                <a:spcPts val="0"/>
              </a:spcAft>
              <a:buSzPts val="1400"/>
              <a:buNone/>
              <a:defRPr sz="1400"/>
            </a:lvl3pPr>
            <a:lvl4pPr lvl="3" rtl="0" algn="ctr">
              <a:lnSpc>
                <a:spcPct val="90000"/>
              </a:lnSpc>
              <a:spcBef>
                <a:spcPts val="400"/>
              </a:spcBef>
              <a:spcAft>
                <a:spcPts val="0"/>
              </a:spcAft>
              <a:buSzPts val="1200"/>
              <a:buNone/>
              <a:defRPr sz="1200"/>
            </a:lvl4pPr>
            <a:lvl5pPr lvl="4" rtl="0" algn="ctr">
              <a:lnSpc>
                <a:spcPct val="90000"/>
              </a:lnSpc>
              <a:spcBef>
                <a:spcPts val="400"/>
              </a:spcBef>
              <a:spcAft>
                <a:spcPts val="0"/>
              </a:spcAft>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80" name="Google Shape;180;p31"/>
          <p:cNvSpPr txBox="1"/>
          <p:nvPr>
            <p:ph type="title"/>
          </p:nvPr>
        </p:nvSpPr>
        <p:spPr>
          <a:xfrm>
            <a:off x="1143000" y="1198418"/>
            <a:ext cx="5610000" cy="20463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1" name="Google Shape;181;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2" name="Google Shape;182;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3" name="Google Shape;183;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26"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b="0" l="0" r="0" t="0"/>
          <a:stretch/>
        </p:blipFill>
        <p:spPr>
          <a:xfrm>
            <a:off x="891" y="501"/>
            <a:ext cx="9142220" cy="5142499"/>
          </a:xfrm>
          <a:prstGeom prst="rect">
            <a:avLst/>
          </a:prstGeom>
          <a:noFill/>
          <a:ln>
            <a:noFill/>
          </a:ln>
        </p:spPr>
      </p:pic>
      <p:sp>
        <p:nvSpPr>
          <p:cNvPr id="28" name="Google Shape;28;p4"/>
          <p:cNvSpPr txBox="1"/>
          <p:nvPr>
            <p:ph type="title"/>
          </p:nvPr>
        </p:nvSpPr>
        <p:spPr>
          <a:xfrm>
            <a:off x="1420092" y="317500"/>
            <a:ext cx="6255300" cy="2034900"/>
          </a:xfrm>
          <a:prstGeom prst="rect">
            <a:avLst/>
          </a:prstGeom>
          <a:noFill/>
          <a:ln>
            <a:noFill/>
          </a:ln>
        </p:spPr>
        <p:txBody>
          <a:bodyPr anchorCtr="0" anchor="b" bIns="34275" lIns="68575" spcFirstLastPara="1" rIns="342900" wrap="square" tIns="34275">
            <a:noAutofit/>
          </a:bodyPr>
          <a:lstStyle>
            <a:lvl1pPr lvl="0" rtl="0" algn="l">
              <a:lnSpc>
                <a:spcPct val="90000"/>
              </a:lnSpc>
              <a:spcBef>
                <a:spcPts val="0"/>
              </a:spcBef>
              <a:spcAft>
                <a:spcPts val="0"/>
              </a:spcAft>
              <a:buClr>
                <a:schemeClr val="dk1"/>
              </a:buClr>
              <a:buSzPts val="4500"/>
              <a:buFont typeface="Open Sans SemiBold"/>
              <a:buNone/>
              <a:defRPr sz="4500">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 name="Google Shape;29;p4"/>
          <p:cNvSpPr txBox="1"/>
          <p:nvPr>
            <p:ph idx="1" type="body"/>
          </p:nvPr>
        </p:nvSpPr>
        <p:spPr>
          <a:xfrm>
            <a:off x="1420092" y="2434701"/>
            <a:ext cx="6255300" cy="1125300"/>
          </a:xfrm>
          <a:prstGeom prst="rect">
            <a:avLst/>
          </a:prstGeom>
          <a:noFill/>
          <a:ln>
            <a:noFill/>
          </a:ln>
        </p:spPr>
        <p:txBody>
          <a:bodyPr anchorCtr="0" anchor="t" bIns="137150" lIns="68575" spcFirstLastPara="1" rIns="342900" wrap="square" tIns="137150">
            <a:noAutofit/>
          </a:bodyPr>
          <a:lstStyle>
            <a:lvl1pPr indent="-228600" lvl="0" marL="457200" rtl="0" algn="l">
              <a:lnSpc>
                <a:spcPct val="90000"/>
              </a:lnSpc>
              <a:spcBef>
                <a:spcPts val="800"/>
              </a:spcBef>
              <a:spcAft>
                <a:spcPts val="0"/>
              </a:spcAft>
              <a:buSzPts val="1800"/>
              <a:buNone/>
              <a:defRPr sz="1800">
                <a:solidFill>
                  <a:schemeClr val="dk1"/>
                </a:solidFill>
              </a:defRPr>
            </a:lvl1pPr>
            <a:lvl2pPr indent="-228600" lvl="1" marL="914400" rtl="0" algn="l">
              <a:lnSpc>
                <a:spcPct val="90000"/>
              </a:lnSpc>
              <a:spcBef>
                <a:spcPts val="400"/>
              </a:spcBef>
              <a:spcAft>
                <a:spcPts val="0"/>
              </a:spcAft>
              <a:buSzPts val="1500"/>
              <a:buNone/>
              <a:defRPr sz="1500">
                <a:solidFill>
                  <a:srgbClr val="888B94"/>
                </a:solidFill>
              </a:defRPr>
            </a:lvl2pPr>
            <a:lvl3pPr indent="-228600" lvl="2" marL="1371600" rtl="0" algn="l">
              <a:lnSpc>
                <a:spcPct val="90000"/>
              </a:lnSpc>
              <a:spcBef>
                <a:spcPts val="400"/>
              </a:spcBef>
              <a:spcAft>
                <a:spcPts val="0"/>
              </a:spcAft>
              <a:buSzPts val="1400"/>
              <a:buNone/>
              <a:defRPr sz="1400">
                <a:solidFill>
                  <a:srgbClr val="888B94"/>
                </a:solidFill>
              </a:defRPr>
            </a:lvl3pPr>
            <a:lvl4pPr indent="-228600" lvl="3" marL="1828800" rtl="0" algn="l">
              <a:lnSpc>
                <a:spcPct val="90000"/>
              </a:lnSpc>
              <a:spcBef>
                <a:spcPts val="400"/>
              </a:spcBef>
              <a:spcAft>
                <a:spcPts val="0"/>
              </a:spcAft>
              <a:buSzPts val="1200"/>
              <a:buNone/>
              <a:defRPr sz="1200">
                <a:solidFill>
                  <a:srgbClr val="888B94"/>
                </a:solidFill>
              </a:defRPr>
            </a:lvl4pPr>
            <a:lvl5pPr indent="-228600" lvl="4" marL="2286000" rtl="0" algn="l">
              <a:lnSpc>
                <a:spcPct val="90000"/>
              </a:lnSpc>
              <a:spcBef>
                <a:spcPts val="400"/>
              </a:spcBef>
              <a:spcAft>
                <a:spcPts val="0"/>
              </a:spcAft>
              <a:buSzPts val="1200"/>
              <a:buNone/>
              <a:defRPr sz="1200">
                <a:solidFill>
                  <a:srgbClr val="888B94"/>
                </a:solidFill>
              </a:defRPr>
            </a:lvl5pPr>
            <a:lvl6pPr indent="-228600" lvl="5" marL="2743200" rtl="0" algn="l">
              <a:lnSpc>
                <a:spcPct val="90000"/>
              </a:lnSpc>
              <a:spcBef>
                <a:spcPts val="400"/>
              </a:spcBef>
              <a:spcAft>
                <a:spcPts val="0"/>
              </a:spcAft>
              <a:buClr>
                <a:srgbClr val="888B94"/>
              </a:buClr>
              <a:buSzPts val="1200"/>
              <a:buNone/>
              <a:defRPr sz="1200">
                <a:solidFill>
                  <a:srgbClr val="888B94"/>
                </a:solidFill>
              </a:defRPr>
            </a:lvl6pPr>
            <a:lvl7pPr indent="-228600" lvl="6" marL="3200400" rtl="0" algn="l">
              <a:lnSpc>
                <a:spcPct val="90000"/>
              </a:lnSpc>
              <a:spcBef>
                <a:spcPts val="400"/>
              </a:spcBef>
              <a:spcAft>
                <a:spcPts val="0"/>
              </a:spcAft>
              <a:buClr>
                <a:srgbClr val="888B94"/>
              </a:buClr>
              <a:buSzPts val="1200"/>
              <a:buNone/>
              <a:defRPr sz="1200">
                <a:solidFill>
                  <a:srgbClr val="888B94"/>
                </a:solidFill>
              </a:defRPr>
            </a:lvl7pPr>
            <a:lvl8pPr indent="-228600" lvl="7" marL="3657600" rtl="0" algn="l">
              <a:lnSpc>
                <a:spcPct val="90000"/>
              </a:lnSpc>
              <a:spcBef>
                <a:spcPts val="400"/>
              </a:spcBef>
              <a:spcAft>
                <a:spcPts val="0"/>
              </a:spcAft>
              <a:buClr>
                <a:srgbClr val="888B94"/>
              </a:buClr>
              <a:buSzPts val="1200"/>
              <a:buNone/>
              <a:defRPr sz="1200">
                <a:solidFill>
                  <a:srgbClr val="888B94"/>
                </a:solidFill>
              </a:defRPr>
            </a:lvl8pPr>
            <a:lvl9pPr indent="-228600" lvl="8" marL="4114800" rtl="0" algn="l">
              <a:lnSpc>
                <a:spcPct val="90000"/>
              </a:lnSpc>
              <a:spcBef>
                <a:spcPts val="400"/>
              </a:spcBef>
              <a:spcAft>
                <a:spcPts val="0"/>
              </a:spcAft>
              <a:buClr>
                <a:srgbClr val="888B94"/>
              </a:buClr>
              <a:buSzPts val="1200"/>
              <a:buNone/>
              <a:defRPr sz="1200">
                <a:solidFill>
                  <a:srgbClr val="888B94"/>
                </a:solidFill>
              </a:defRPr>
            </a:lvl9pPr>
          </a:lstStyle>
          <a:p/>
        </p:txBody>
      </p:sp>
      <p:sp>
        <p:nvSpPr>
          <p:cNvPr id="30" name="Google Shape;30;p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 name="Google Shape;31;p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 name="Google Shape;32;p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84" name="Shape 184"/>
        <p:cNvGrpSpPr/>
        <p:nvPr/>
      </p:nvGrpSpPr>
      <p:grpSpPr>
        <a:xfrm>
          <a:off x="0" y="0"/>
          <a:ext cx="0" cy="0"/>
          <a:chOff x="0" y="0"/>
          <a:chExt cx="0" cy="0"/>
        </a:xfrm>
      </p:grpSpPr>
      <p:pic>
        <p:nvPicPr>
          <p:cNvPr id="185" name="Google Shape;185;p32"/>
          <p:cNvPicPr preferRelativeResize="0"/>
          <p:nvPr/>
        </p:nvPicPr>
        <p:blipFill rotWithShape="1">
          <a:blip r:embed="rId2">
            <a:alphaModFix/>
          </a:blip>
          <a:srcRect b="0" l="0" r="0" t="0"/>
          <a:stretch/>
        </p:blipFill>
        <p:spPr>
          <a:xfrm>
            <a:off x="891" y="501"/>
            <a:ext cx="9142220" cy="5142499"/>
          </a:xfrm>
          <a:prstGeom prst="rect">
            <a:avLst/>
          </a:prstGeom>
          <a:noFill/>
          <a:ln>
            <a:noFill/>
          </a:ln>
        </p:spPr>
      </p:pic>
      <p:sp>
        <p:nvSpPr>
          <p:cNvPr id="186" name="Google Shape;186;p32"/>
          <p:cNvSpPr txBox="1"/>
          <p:nvPr>
            <p:ph type="title"/>
          </p:nvPr>
        </p:nvSpPr>
        <p:spPr>
          <a:xfrm>
            <a:off x="1420092" y="317500"/>
            <a:ext cx="6255300" cy="2034900"/>
          </a:xfrm>
          <a:prstGeom prst="rect">
            <a:avLst/>
          </a:prstGeom>
          <a:noFill/>
          <a:ln>
            <a:noFill/>
          </a:ln>
        </p:spPr>
        <p:txBody>
          <a:bodyPr anchorCtr="0" anchor="b" bIns="34275" lIns="68575" spcFirstLastPara="1" rIns="342900" wrap="square" tIns="34275">
            <a:noAutofit/>
          </a:bodyPr>
          <a:lstStyle>
            <a:lvl1pPr lvl="0" rtl="0" algn="l">
              <a:lnSpc>
                <a:spcPct val="90000"/>
              </a:lnSpc>
              <a:spcBef>
                <a:spcPts val="0"/>
              </a:spcBef>
              <a:spcAft>
                <a:spcPts val="0"/>
              </a:spcAft>
              <a:buClr>
                <a:schemeClr val="dk1"/>
              </a:buClr>
              <a:buSzPts val="4500"/>
              <a:buFont typeface="Open Sans SemiBold"/>
              <a:buNone/>
              <a:defRPr sz="4500">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7" name="Google Shape;187;p32"/>
          <p:cNvSpPr txBox="1"/>
          <p:nvPr>
            <p:ph idx="1" type="body"/>
          </p:nvPr>
        </p:nvSpPr>
        <p:spPr>
          <a:xfrm>
            <a:off x="1420092" y="2434701"/>
            <a:ext cx="6255300" cy="1125300"/>
          </a:xfrm>
          <a:prstGeom prst="rect">
            <a:avLst/>
          </a:prstGeom>
          <a:noFill/>
          <a:ln>
            <a:noFill/>
          </a:ln>
        </p:spPr>
        <p:txBody>
          <a:bodyPr anchorCtr="0" anchor="t" bIns="137150" lIns="68575" spcFirstLastPara="1" rIns="342900" wrap="square" tIns="137150">
            <a:noAutofit/>
          </a:bodyPr>
          <a:lstStyle>
            <a:lvl1pPr indent="-228600" lvl="0" marL="457200" rtl="0" algn="l">
              <a:lnSpc>
                <a:spcPct val="90000"/>
              </a:lnSpc>
              <a:spcBef>
                <a:spcPts val="800"/>
              </a:spcBef>
              <a:spcAft>
                <a:spcPts val="0"/>
              </a:spcAft>
              <a:buSzPts val="1800"/>
              <a:buNone/>
              <a:defRPr sz="1800">
                <a:solidFill>
                  <a:schemeClr val="dk1"/>
                </a:solidFill>
              </a:defRPr>
            </a:lvl1pPr>
            <a:lvl2pPr indent="-228600" lvl="1" marL="914400" rtl="0" algn="l">
              <a:lnSpc>
                <a:spcPct val="90000"/>
              </a:lnSpc>
              <a:spcBef>
                <a:spcPts val="400"/>
              </a:spcBef>
              <a:spcAft>
                <a:spcPts val="0"/>
              </a:spcAft>
              <a:buSzPts val="1500"/>
              <a:buNone/>
              <a:defRPr sz="1500">
                <a:solidFill>
                  <a:srgbClr val="888B94"/>
                </a:solidFill>
              </a:defRPr>
            </a:lvl2pPr>
            <a:lvl3pPr indent="-228600" lvl="2" marL="1371600" rtl="0" algn="l">
              <a:lnSpc>
                <a:spcPct val="90000"/>
              </a:lnSpc>
              <a:spcBef>
                <a:spcPts val="400"/>
              </a:spcBef>
              <a:spcAft>
                <a:spcPts val="0"/>
              </a:spcAft>
              <a:buSzPts val="1400"/>
              <a:buNone/>
              <a:defRPr sz="1400">
                <a:solidFill>
                  <a:srgbClr val="888B94"/>
                </a:solidFill>
              </a:defRPr>
            </a:lvl3pPr>
            <a:lvl4pPr indent="-228600" lvl="3" marL="1828800" rtl="0" algn="l">
              <a:lnSpc>
                <a:spcPct val="90000"/>
              </a:lnSpc>
              <a:spcBef>
                <a:spcPts val="400"/>
              </a:spcBef>
              <a:spcAft>
                <a:spcPts val="0"/>
              </a:spcAft>
              <a:buSzPts val="1200"/>
              <a:buNone/>
              <a:defRPr sz="1200">
                <a:solidFill>
                  <a:srgbClr val="888B94"/>
                </a:solidFill>
              </a:defRPr>
            </a:lvl4pPr>
            <a:lvl5pPr indent="-228600" lvl="4" marL="2286000" rtl="0" algn="l">
              <a:lnSpc>
                <a:spcPct val="90000"/>
              </a:lnSpc>
              <a:spcBef>
                <a:spcPts val="400"/>
              </a:spcBef>
              <a:spcAft>
                <a:spcPts val="0"/>
              </a:spcAft>
              <a:buSzPts val="1200"/>
              <a:buNone/>
              <a:defRPr sz="1200">
                <a:solidFill>
                  <a:srgbClr val="888B94"/>
                </a:solidFill>
              </a:defRPr>
            </a:lvl5pPr>
            <a:lvl6pPr indent="-228600" lvl="5" marL="2743200" rtl="0" algn="l">
              <a:lnSpc>
                <a:spcPct val="90000"/>
              </a:lnSpc>
              <a:spcBef>
                <a:spcPts val="400"/>
              </a:spcBef>
              <a:spcAft>
                <a:spcPts val="0"/>
              </a:spcAft>
              <a:buClr>
                <a:srgbClr val="888B94"/>
              </a:buClr>
              <a:buSzPts val="1200"/>
              <a:buNone/>
              <a:defRPr sz="1200">
                <a:solidFill>
                  <a:srgbClr val="888B94"/>
                </a:solidFill>
              </a:defRPr>
            </a:lvl6pPr>
            <a:lvl7pPr indent="-228600" lvl="6" marL="3200400" rtl="0" algn="l">
              <a:lnSpc>
                <a:spcPct val="90000"/>
              </a:lnSpc>
              <a:spcBef>
                <a:spcPts val="400"/>
              </a:spcBef>
              <a:spcAft>
                <a:spcPts val="0"/>
              </a:spcAft>
              <a:buClr>
                <a:srgbClr val="888B94"/>
              </a:buClr>
              <a:buSzPts val="1200"/>
              <a:buNone/>
              <a:defRPr sz="1200">
                <a:solidFill>
                  <a:srgbClr val="888B94"/>
                </a:solidFill>
              </a:defRPr>
            </a:lvl7pPr>
            <a:lvl8pPr indent="-228600" lvl="7" marL="3657600" rtl="0" algn="l">
              <a:lnSpc>
                <a:spcPct val="90000"/>
              </a:lnSpc>
              <a:spcBef>
                <a:spcPts val="400"/>
              </a:spcBef>
              <a:spcAft>
                <a:spcPts val="0"/>
              </a:spcAft>
              <a:buClr>
                <a:srgbClr val="888B94"/>
              </a:buClr>
              <a:buSzPts val="1200"/>
              <a:buNone/>
              <a:defRPr sz="1200">
                <a:solidFill>
                  <a:srgbClr val="888B94"/>
                </a:solidFill>
              </a:defRPr>
            </a:lvl8pPr>
            <a:lvl9pPr indent="-228600" lvl="8" marL="4114800" rtl="0" algn="l">
              <a:lnSpc>
                <a:spcPct val="90000"/>
              </a:lnSpc>
              <a:spcBef>
                <a:spcPts val="400"/>
              </a:spcBef>
              <a:spcAft>
                <a:spcPts val="0"/>
              </a:spcAft>
              <a:buClr>
                <a:srgbClr val="888B94"/>
              </a:buClr>
              <a:buSzPts val="1200"/>
              <a:buNone/>
              <a:defRPr sz="1200">
                <a:solidFill>
                  <a:srgbClr val="888B94"/>
                </a:solidFill>
              </a:defRPr>
            </a:lvl9pPr>
          </a:lstStyle>
          <a:p/>
        </p:txBody>
      </p:sp>
      <p:sp>
        <p:nvSpPr>
          <p:cNvPr id="188" name="Google Shape;188;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9" name="Google Shape;189;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0" name="Google Shape;190;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91" name="Shape 191"/>
        <p:cNvGrpSpPr/>
        <p:nvPr/>
      </p:nvGrpSpPr>
      <p:grpSpPr>
        <a:xfrm>
          <a:off x="0" y="0"/>
          <a:ext cx="0" cy="0"/>
          <a:chOff x="0" y="0"/>
          <a:chExt cx="0" cy="0"/>
        </a:xfrm>
      </p:grpSpPr>
      <p:sp>
        <p:nvSpPr>
          <p:cNvPr id="192" name="Google Shape;192;p3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3" name="Google Shape;193;p3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4" name="Google Shape;194;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5" name="Google Shape;195;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6" name="Google Shape;196;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97" name="Google Shape;197;p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wMasterSp="0">
  <p:cSld name="Quote">
    <p:spTree>
      <p:nvGrpSpPr>
        <p:cNvPr id="198" name="Shape 198"/>
        <p:cNvGrpSpPr/>
        <p:nvPr/>
      </p:nvGrpSpPr>
      <p:grpSpPr>
        <a:xfrm>
          <a:off x="0" y="0"/>
          <a:ext cx="0" cy="0"/>
          <a:chOff x="0" y="0"/>
          <a:chExt cx="0" cy="0"/>
        </a:xfrm>
      </p:grpSpPr>
      <p:pic>
        <p:nvPicPr>
          <p:cNvPr id="199" name="Google Shape;199;p34"/>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200" name="Google Shape;200;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1" name="Google Shape;201;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2" name="Google Shape;202;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03" name="Google Shape;203;p34"/>
          <p:cNvSpPr txBox="1"/>
          <p:nvPr>
            <p:ph idx="1" type="body"/>
          </p:nvPr>
        </p:nvSpPr>
        <p:spPr>
          <a:xfrm>
            <a:off x="628650" y="1094185"/>
            <a:ext cx="7795200" cy="2113200"/>
          </a:xfrm>
          <a:prstGeom prst="rect">
            <a:avLst/>
          </a:prstGeom>
          <a:noFill/>
          <a:ln>
            <a:noFill/>
          </a:ln>
        </p:spPr>
        <p:txBody>
          <a:bodyPr anchorCtr="0" anchor="t" bIns="685800" lIns="1234425" spcFirstLastPara="1" rIns="1234425" wrap="square" tIns="685800">
            <a:noAutofit/>
          </a:bodyPr>
          <a:lstStyle>
            <a:lvl1pPr indent="-228600" lvl="0" marL="457200" rtl="0" algn="l">
              <a:lnSpc>
                <a:spcPct val="90000"/>
              </a:lnSpc>
              <a:spcBef>
                <a:spcPts val="800"/>
              </a:spcBef>
              <a:spcAft>
                <a:spcPts val="0"/>
              </a:spcAft>
              <a:buSzPts val="2700"/>
              <a:buNone/>
              <a:defRPr i="1" sz="2700"/>
            </a:lvl1pPr>
            <a:lvl2pPr indent="-228600" lvl="1" marL="914400" rtl="0" algn="l">
              <a:lnSpc>
                <a:spcPct val="90000"/>
              </a:lnSpc>
              <a:spcBef>
                <a:spcPts val="400"/>
              </a:spcBef>
              <a:spcAft>
                <a:spcPts val="0"/>
              </a:spcAft>
              <a:buSzPts val="1800"/>
              <a:buNone/>
              <a:defRPr/>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4" name="Google Shape;204;p34"/>
          <p:cNvSpPr txBox="1"/>
          <p:nvPr>
            <p:ph idx="2" type="body"/>
          </p:nvPr>
        </p:nvSpPr>
        <p:spPr>
          <a:xfrm>
            <a:off x="621506" y="3213497"/>
            <a:ext cx="7802100" cy="638100"/>
          </a:xfrm>
          <a:prstGeom prst="rect">
            <a:avLst/>
          </a:prstGeom>
          <a:noFill/>
          <a:ln>
            <a:noFill/>
          </a:ln>
        </p:spPr>
        <p:txBody>
          <a:bodyPr anchorCtr="0" anchor="b" bIns="34275" lIns="68575" spcFirstLastPara="1" rIns="68575" wrap="square" tIns="34275">
            <a:noAutofit/>
          </a:bodyPr>
          <a:lstStyle>
            <a:lvl1pPr indent="-228600" lvl="0" marL="457200" rtl="0" algn="r">
              <a:lnSpc>
                <a:spcPct val="90000"/>
              </a:lnSpc>
              <a:spcBef>
                <a:spcPts val="800"/>
              </a:spcBef>
              <a:spcAft>
                <a:spcPts val="0"/>
              </a:spcAft>
              <a:buSzPts val="1400"/>
              <a:buNone/>
              <a:defRPr sz="1400"/>
            </a:lvl1pPr>
            <a:lvl2pPr indent="-228600" lvl="1" marL="914400" rtl="0" algn="r">
              <a:lnSpc>
                <a:spcPct val="90000"/>
              </a:lnSpc>
              <a:spcBef>
                <a:spcPts val="400"/>
              </a:spcBef>
              <a:spcAft>
                <a:spcPts val="0"/>
              </a:spcAft>
              <a:buSzPts val="1800"/>
              <a:buNone/>
              <a:defRPr/>
            </a:lvl2pPr>
            <a:lvl3pPr indent="-228600" lvl="2" marL="1371600" rtl="0" algn="r">
              <a:lnSpc>
                <a:spcPct val="90000"/>
              </a:lnSpc>
              <a:spcBef>
                <a:spcPts val="400"/>
              </a:spcBef>
              <a:spcAft>
                <a:spcPts val="0"/>
              </a:spcAft>
              <a:buSzPts val="1500"/>
              <a:buNone/>
              <a:defRPr/>
            </a:lvl3pPr>
            <a:lvl4pPr indent="-228600" lvl="3" marL="1828800" rtl="0" algn="r">
              <a:lnSpc>
                <a:spcPct val="90000"/>
              </a:lnSpc>
              <a:spcBef>
                <a:spcPts val="400"/>
              </a:spcBef>
              <a:spcAft>
                <a:spcPts val="0"/>
              </a:spcAft>
              <a:buSzPts val="1400"/>
              <a:buNone/>
              <a:defRPr/>
            </a:lvl4pPr>
            <a:lvl5pPr indent="-228600" lvl="4" marL="2286000" rtl="0" algn="r">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205" name="Shape 205"/>
        <p:cNvGrpSpPr/>
        <p:nvPr/>
      </p:nvGrpSpPr>
      <p:grpSpPr>
        <a:xfrm>
          <a:off x="0" y="0"/>
          <a:ext cx="0" cy="0"/>
          <a:chOff x="0" y="0"/>
          <a:chExt cx="0" cy="0"/>
        </a:xfrm>
      </p:grpSpPr>
      <p:pic>
        <p:nvPicPr>
          <p:cNvPr id="206" name="Google Shape;206;p35"/>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207" name="Google Shape;207;p35"/>
          <p:cNvSpPr txBox="1"/>
          <p:nvPr>
            <p:ph type="title"/>
          </p:nvPr>
        </p:nvSpPr>
        <p:spPr>
          <a:xfrm>
            <a:off x="629841" y="273844"/>
            <a:ext cx="7886700" cy="8619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8" name="Google Shape;208;p35"/>
          <p:cNvSpPr txBox="1"/>
          <p:nvPr>
            <p:ph idx="1" type="body"/>
          </p:nvPr>
        </p:nvSpPr>
        <p:spPr>
          <a:xfrm>
            <a:off x="629841" y="1260871"/>
            <a:ext cx="3868500" cy="6858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2100"/>
              <a:buNone/>
              <a:defRPr b="1" sz="2100">
                <a:latin typeface="Open Sans SemiBold"/>
                <a:ea typeface="Open Sans SemiBold"/>
                <a:cs typeface="Open Sans SemiBold"/>
                <a:sym typeface="Open Sans SemiBold"/>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09" name="Google Shape;209;p35"/>
          <p:cNvSpPr txBox="1"/>
          <p:nvPr>
            <p:ph idx="2" type="body"/>
          </p:nvPr>
        </p:nvSpPr>
        <p:spPr>
          <a:xfrm>
            <a:off x="629841" y="2003821"/>
            <a:ext cx="3868500" cy="22356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SzPts val="1800"/>
              <a:buChar char="•"/>
              <a:defRPr sz="1800"/>
            </a:lvl1pPr>
            <a:lvl2pPr indent="-323850" lvl="1" marL="914400" rtl="0" algn="l">
              <a:lnSpc>
                <a:spcPct val="90000"/>
              </a:lnSpc>
              <a:spcBef>
                <a:spcPts val="400"/>
              </a:spcBef>
              <a:spcAft>
                <a:spcPts val="0"/>
              </a:spcAft>
              <a:buSzPts val="1500"/>
              <a:buChar char="•"/>
              <a:defRPr sz="1500"/>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0" name="Google Shape;210;p35"/>
          <p:cNvSpPr txBox="1"/>
          <p:nvPr>
            <p:ph idx="3" type="body"/>
          </p:nvPr>
        </p:nvSpPr>
        <p:spPr>
          <a:xfrm>
            <a:off x="4629150" y="1260871"/>
            <a:ext cx="3887400" cy="6858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2100"/>
              <a:buNone/>
              <a:defRPr b="1" sz="2100">
                <a:latin typeface="Open Sans SemiBold"/>
                <a:ea typeface="Open Sans SemiBold"/>
                <a:cs typeface="Open Sans SemiBold"/>
                <a:sym typeface="Open Sans SemiBold"/>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11" name="Google Shape;211;p35"/>
          <p:cNvSpPr txBox="1"/>
          <p:nvPr>
            <p:ph idx="4" type="body"/>
          </p:nvPr>
        </p:nvSpPr>
        <p:spPr>
          <a:xfrm>
            <a:off x="4629150" y="2003821"/>
            <a:ext cx="3887400" cy="22356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SzPts val="1800"/>
              <a:buChar char="•"/>
              <a:defRPr sz="1800"/>
            </a:lvl1pPr>
            <a:lvl2pPr indent="-323850" lvl="1" marL="914400" rtl="0" algn="l">
              <a:lnSpc>
                <a:spcPct val="90000"/>
              </a:lnSpc>
              <a:spcBef>
                <a:spcPts val="400"/>
              </a:spcBef>
              <a:spcAft>
                <a:spcPts val="0"/>
              </a:spcAft>
              <a:buSzPts val="1500"/>
              <a:buChar char="•"/>
              <a:defRPr sz="1500"/>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2" name="Google Shape;212;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3" name="Google Shape;213;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4" name="Google Shape;214;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spTree>
      <p:nvGrpSpPr>
        <p:cNvPr id="215" name="Shape 215"/>
        <p:cNvGrpSpPr/>
        <p:nvPr/>
      </p:nvGrpSpPr>
      <p:grpSpPr>
        <a:xfrm>
          <a:off x="0" y="0"/>
          <a:ext cx="0" cy="0"/>
          <a:chOff x="0" y="0"/>
          <a:chExt cx="0" cy="0"/>
        </a:xfrm>
      </p:grpSpPr>
      <p:pic>
        <p:nvPicPr>
          <p:cNvPr id="216" name="Google Shape;216;p36"/>
          <p:cNvPicPr preferRelativeResize="0"/>
          <p:nvPr/>
        </p:nvPicPr>
        <p:blipFill rotWithShape="1">
          <a:blip r:embed="rId2">
            <a:alphaModFix/>
          </a:blip>
          <a:srcRect b="0" l="0" r="0" t="0"/>
          <a:stretch/>
        </p:blipFill>
        <p:spPr>
          <a:xfrm>
            <a:off x="1144" y="1928"/>
            <a:ext cx="9141714" cy="5139644"/>
          </a:xfrm>
          <a:prstGeom prst="rect">
            <a:avLst/>
          </a:prstGeom>
          <a:noFill/>
          <a:ln>
            <a:noFill/>
          </a:ln>
        </p:spPr>
      </p:pic>
      <p:sp>
        <p:nvSpPr>
          <p:cNvPr id="217" name="Google Shape;217;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8" name="Google Shape;218;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9" name="Google Shape;219;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20" name="Google Shape;220;p36"/>
          <p:cNvSpPr/>
          <p:nvPr>
            <p:ph idx="2" type="pic"/>
          </p:nvPr>
        </p:nvSpPr>
        <p:spPr>
          <a:xfrm>
            <a:off x="0" y="0"/>
            <a:ext cx="9141900" cy="38376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accent2"/>
              </a:buClr>
              <a:buSzPts val="2100"/>
              <a:buFont typeface="Arial"/>
              <a:buNone/>
              <a:defRPr b="0" i="0" sz="2100" u="none" cap="none" strike="noStrike">
                <a:solidFill>
                  <a:schemeClr val="dk1"/>
                </a:solidFill>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
        <p:nvSpPr>
          <p:cNvPr id="221" name="Google Shape;221;p36"/>
          <p:cNvSpPr txBox="1"/>
          <p:nvPr>
            <p:ph type="title"/>
          </p:nvPr>
        </p:nvSpPr>
        <p:spPr>
          <a:xfrm>
            <a:off x="628650" y="3913909"/>
            <a:ext cx="7815600" cy="753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2400"/>
              <a:buFont typeface="Open Sans SemiBold"/>
              <a:buNone/>
              <a:defRPr sz="2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tar" showMasterSp="0">
  <p:cSld name="Title only star">
    <p:spTree>
      <p:nvGrpSpPr>
        <p:cNvPr id="222" name="Shape 222"/>
        <p:cNvGrpSpPr/>
        <p:nvPr/>
      </p:nvGrpSpPr>
      <p:grpSpPr>
        <a:xfrm>
          <a:off x="0" y="0"/>
          <a:ext cx="0" cy="0"/>
          <a:chOff x="0" y="0"/>
          <a:chExt cx="0" cy="0"/>
        </a:xfrm>
      </p:grpSpPr>
      <p:pic>
        <p:nvPicPr>
          <p:cNvPr id="223" name="Google Shape;223;p37"/>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224" name="Google Shape;224;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5" name="Google Shape;225;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6" name="Google Shape;226;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27" name="Google Shape;227;p37"/>
          <p:cNvSpPr txBox="1"/>
          <p:nvPr>
            <p:ph type="title"/>
          </p:nvPr>
        </p:nvSpPr>
        <p:spPr>
          <a:xfrm>
            <a:off x="628650" y="207466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logo" showMasterSp="0">
  <p:cSld name="Title only logo">
    <p:spTree>
      <p:nvGrpSpPr>
        <p:cNvPr id="228" name="Shape 228"/>
        <p:cNvGrpSpPr/>
        <p:nvPr/>
      </p:nvGrpSpPr>
      <p:grpSpPr>
        <a:xfrm>
          <a:off x="0" y="0"/>
          <a:ext cx="0" cy="0"/>
          <a:chOff x="0" y="0"/>
          <a:chExt cx="0" cy="0"/>
        </a:xfrm>
      </p:grpSpPr>
      <p:pic>
        <p:nvPicPr>
          <p:cNvPr id="229" name="Google Shape;229;p38"/>
          <p:cNvPicPr preferRelativeResize="0"/>
          <p:nvPr/>
        </p:nvPicPr>
        <p:blipFill rotWithShape="1">
          <a:blip r:embed="rId2">
            <a:alphaModFix/>
          </a:blip>
          <a:srcRect b="0" l="0" r="0" t="0"/>
          <a:stretch/>
        </p:blipFill>
        <p:spPr>
          <a:xfrm>
            <a:off x="2285" y="1285"/>
            <a:ext cx="9139430" cy="5140929"/>
          </a:xfrm>
          <a:prstGeom prst="rect">
            <a:avLst/>
          </a:prstGeom>
          <a:noFill/>
          <a:ln>
            <a:noFill/>
          </a:ln>
        </p:spPr>
      </p:pic>
      <p:sp>
        <p:nvSpPr>
          <p:cNvPr id="230" name="Google Shape;230;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1" name="Google Shape;231;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2" name="Google Shape;232;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33" name="Google Shape;233;p38"/>
          <p:cNvSpPr txBox="1"/>
          <p:nvPr>
            <p:ph type="title"/>
          </p:nvPr>
        </p:nvSpPr>
        <p:spPr>
          <a:xfrm>
            <a:off x="628650" y="207466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234" name="Shape 234"/>
        <p:cNvGrpSpPr/>
        <p:nvPr/>
      </p:nvGrpSpPr>
      <p:grpSpPr>
        <a:xfrm>
          <a:off x="0" y="0"/>
          <a:ext cx="0" cy="0"/>
          <a:chOff x="0" y="0"/>
          <a:chExt cx="0" cy="0"/>
        </a:xfrm>
      </p:grpSpPr>
      <p:sp>
        <p:nvSpPr>
          <p:cNvPr id="235" name="Google Shape;235;p39"/>
          <p:cNvSpPr/>
          <p:nvPr>
            <p:ph idx="2" type="media"/>
          </p:nvPr>
        </p:nvSpPr>
        <p:spPr>
          <a:xfrm>
            <a:off x="851188" y="602672"/>
            <a:ext cx="7441800" cy="36993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accent2"/>
              </a:buClr>
              <a:buSzPts val="2100"/>
              <a:buFont typeface="Arial"/>
              <a:buNone/>
              <a:defRPr b="0" i="0" sz="2100" u="none" cap="none" strike="noStrike">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
        <p:nvSpPr>
          <p:cNvPr id="236" name="Google Shape;236;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7" name="Google Shape;237;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8" name="Google Shape;238;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9" name="Shape 239"/>
        <p:cNvGrpSpPr/>
        <p:nvPr/>
      </p:nvGrpSpPr>
      <p:grpSpPr>
        <a:xfrm>
          <a:off x="0" y="0"/>
          <a:ext cx="0" cy="0"/>
          <a:chOff x="0" y="0"/>
          <a:chExt cx="0" cy="0"/>
        </a:xfrm>
      </p:grpSpPr>
      <p:sp>
        <p:nvSpPr>
          <p:cNvPr id="240" name="Google Shape;240;p4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Open Sans SemiBold"/>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1" name="Google Shape;241;p40"/>
          <p:cNvSpPr txBox="1"/>
          <p:nvPr>
            <p:ph idx="1" type="body"/>
          </p:nvPr>
        </p:nvSpPr>
        <p:spPr>
          <a:xfrm>
            <a:off x="3887391" y="342901"/>
            <a:ext cx="4629300" cy="4053000"/>
          </a:xfrm>
          <a:prstGeom prst="rect">
            <a:avLst/>
          </a:prstGeom>
          <a:noFill/>
          <a:ln>
            <a:noFill/>
          </a:ln>
        </p:spPr>
        <p:txBody>
          <a:bodyPr anchorCtr="0" anchor="ctr" bIns="34275" lIns="68575" spcFirstLastPara="1" rIns="68575" wrap="square" tIns="34275">
            <a:noAutofit/>
          </a:bodyPr>
          <a:lstStyle>
            <a:lvl1pPr indent="-381000" lvl="0" marL="457200" rtl="0" algn="l">
              <a:lnSpc>
                <a:spcPct val="90000"/>
              </a:lnSpc>
              <a:spcBef>
                <a:spcPts val="800"/>
              </a:spcBef>
              <a:spcAft>
                <a:spcPts val="0"/>
              </a:spcAft>
              <a:buSzPts val="2400"/>
              <a:buChar char="•"/>
              <a:defRPr sz="2400"/>
            </a:lvl1pPr>
            <a:lvl2pPr indent="-361950" lvl="1" marL="914400" rtl="0" algn="l">
              <a:lnSpc>
                <a:spcPct val="90000"/>
              </a:lnSpc>
              <a:spcBef>
                <a:spcPts val="400"/>
              </a:spcBef>
              <a:spcAft>
                <a:spcPts val="0"/>
              </a:spcAft>
              <a:buSzPts val="2100"/>
              <a:buChar char="•"/>
              <a:defRPr sz="2100"/>
            </a:lvl2pPr>
            <a:lvl3pPr indent="-342900" lvl="2" marL="1371600" rtl="0" algn="l">
              <a:lnSpc>
                <a:spcPct val="90000"/>
              </a:lnSpc>
              <a:spcBef>
                <a:spcPts val="400"/>
              </a:spcBef>
              <a:spcAft>
                <a:spcPts val="0"/>
              </a:spcAft>
              <a:buSzPts val="1800"/>
              <a:buChar char="•"/>
              <a:defRPr sz="1800"/>
            </a:lvl3pPr>
            <a:lvl4pPr indent="-323850" lvl="3" marL="1828800" rtl="0" algn="l">
              <a:lnSpc>
                <a:spcPct val="90000"/>
              </a:lnSpc>
              <a:spcBef>
                <a:spcPts val="400"/>
              </a:spcBef>
              <a:spcAft>
                <a:spcPts val="0"/>
              </a:spcAft>
              <a:buSzPts val="1500"/>
              <a:buChar char="•"/>
              <a:defRPr sz="1500"/>
            </a:lvl4pPr>
            <a:lvl5pPr indent="-323850" lvl="4" marL="2286000" rtl="0" algn="l">
              <a:lnSpc>
                <a:spcPct val="90000"/>
              </a:lnSpc>
              <a:spcBef>
                <a:spcPts val="400"/>
              </a:spcBef>
              <a:spcAft>
                <a:spcPts val="0"/>
              </a:spcAft>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42" name="Google Shape;242;p40"/>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43" name="Google Shape;243;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4" name="Google Shape;244;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5" name="Google Shape;245;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sultant information" showMasterSp="0">
  <p:cSld name="2 consultant information">
    <p:spTree>
      <p:nvGrpSpPr>
        <p:cNvPr id="246" name="Shape 246"/>
        <p:cNvGrpSpPr/>
        <p:nvPr/>
      </p:nvGrpSpPr>
      <p:grpSpPr>
        <a:xfrm>
          <a:off x="0" y="0"/>
          <a:ext cx="0" cy="0"/>
          <a:chOff x="0" y="0"/>
          <a:chExt cx="0" cy="0"/>
        </a:xfrm>
      </p:grpSpPr>
      <p:pic>
        <p:nvPicPr>
          <p:cNvPr id="247" name="Google Shape;247;p4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48" name="Google Shape;248;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9" name="Google Shape;249;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0" name="Google Shape;250;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51" name="Google Shape;251;p41"/>
          <p:cNvSpPr txBox="1"/>
          <p:nvPr>
            <p:ph idx="1" type="body"/>
          </p:nvPr>
        </p:nvSpPr>
        <p:spPr>
          <a:xfrm>
            <a:off x="933667" y="2376055"/>
            <a:ext cx="3444300" cy="17655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500"/>
              <a:buNone/>
              <a:defRPr b="0" sz="1500"/>
            </a:lvl1pPr>
            <a:lvl2pPr indent="-228600" lvl="1" marL="914400" rtl="0" algn="l">
              <a:lnSpc>
                <a:spcPct val="90000"/>
              </a:lnSpc>
              <a:spcBef>
                <a:spcPts val="400"/>
              </a:spcBef>
              <a:spcAft>
                <a:spcPts val="0"/>
              </a:spcAft>
              <a:buSzPts val="1500"/>
              <a:buNone/>
              <a:defRPr sz="1500"/>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2" name="Google Shape;252;p41"/>
          <p:cNvSpPr txBox="1"/>
          <p:nvPr>
            <p:ph idx="2" type="body"/>
          </p:nvPr>
        </p:nvSpPr>
        <p:spPr>
          <a:xfrm>
            <a:off x="4754057" y="2376055"/>
            <a:ext cx="3444300" cy="17655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500"/>
              <a:buNone/>
              <a:defRPr b="0" sz="1500"/>
            </a:lvl1pPr>
            <a:lvl2pPr indent="-228600" lvl="1" marL="914400" rtl="0" algn="l">
              <a:lnSpc>
                <a:spcPct val="90000"/>
              </a:lnSpc>
              <a:spcBef>
                <a:spcPts val="400"/>
              </a:spcBef>
              <a:spcAft>
                <a:spcPts val="0"/>
              </a:spcAft>
              <a:buSzPts val="1500"/>
              <a:buNone/>
              <a:defRPr sz="1500"/>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id="253" name="Google Shape;253;p41"/>
          <p:cNvSpPr txBox="1"/>
          <p:nvPr/>
        </p:nvSpPr>
        <p:spPr>
          <a:xfrm>
            <a:off x="933667" y="4246418"/>
            <a:ext cx="7264800" cy="38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700" u="none" cap="none" strike="noStrike">
                <a:solidFill>
                  <a:schemeClr val="dk1"/>
                </a:solidFill>
                <a:latin typeface="Open Sans Light"/>
                <a:ea typeface="Open Sans Light"/>
                <a:cs typeface="Open Sans Light"/>
                <a:sym typeface="Open Sans Light"/>
              </a:rPr>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endParaRPr sz="11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3" name="Shape 33"/>
        <p:cNvGrpSpPr/>
        <p:nvPr/>
      </p:nvGrpSpPr>
      <p:grpSpPr>
        <a:xfrm>
          <a:off x="0" y="0"/>
          <a:ext cx="0" cy="0"/>
          <a:chOff x="0" y="0"/>
          <a:chExt cx="0" cy="0"/>
        </a:xfrm>
      </p:grpSpPr>
      <p:sp>
        <p:nvSpPr>
          <p:cNvPr id="34" name="Google Shape;34;p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 name="Google Shape;35;p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 name="Google Shape;36;p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 name="Google Shape;37;p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 name="Google Shape;38;p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54" name="Shape 254"/>
        <p:cNvGrpSpPr/>
        <p:nvPr/>
      </p:nvGrpSpPr>
      <p:grpSpPr>
        <a:xfrm>
          <a:off x="0" y="0"/>
          <a:ext cx="0" cy="0"/>
          <a:chOff x="0" y="0"/>
          <a:chExt cx="0" cy="0"/>
        </a:xfrm>
      </p:grpSpPr>
      <p:sp>
        <p:nvSpPr>
          <p:cNvPr id="255" name="Google Shape;255;p42"/>
          <p:cNvSpPr txBox="1"/>
          <p:nvPr>
            <p:ph idx="1" type="body"/>
          </p:nvPr>
        </p:nvSpPr>
        <p:spPr>
          <a:xfrm>
            <a:off x="628650" y="1233055"/>
            <a:ext cx="7886700" cy="3399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6" name="Google Shape;256;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7" name="Google Shape;257;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8" name="Google Shape;258;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59" name="Google Shape;259;p4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60" name="Shape 260"/>
        <p:cNvGrpSpPr/>
        <p:nvPr/>
      </p:nvGrpSpPr>
      <p:grpSpPr>
        <a:xfrm>
          <a:off x="0" y="0"/>
          <a:ext cx="0" cy="0"/>
          <a:chOff x="0" y="0"/>
          <a:chExt cx="0" cy="0"/>
        </a:xfrm>
      </p:grpSpPr>
      <p:sp>
        <p:nvSpPr>
          <p:cNvPr id="261" name="Google Shape;261;p4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Open Sans SemiBold"/>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2" name="Google Shape;262;p43"/>
          <p:cNvSpPr/>
          <p:nvPr>
            <p:ph idx="2" type="pic"/>
          </p:nvPr>
        </p:nvSpPr>
        <p:spPr>
          <a:xfrm>
            <a:off x="3887391" y="342901"/>
            <a:ext cx="4629300" cy="40530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800"/>
              </a:spcBef>
              <a:spcAft>
                <a:spcPts val="0"/>
              </a:spcAft>
              <a:buClr>
                <a:schemeClr val="accent2"/>
              </a:buClr>
              <a:buSzPts val="2400"/>
              <a:buFont typeface="Arial"/>
              <a:buNone/>
              <a:defRPr b="0" i="0" sz="2400" u="none" cap="none" strike="noStrike">
                <a:solidFill>
                  <a:schemeClr val="dk1"/>
                </a:solidFill>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2100"/>
              <a:buFont typeface="Arial"/>
              <a:buNone/>
              <a:defRPr b="0" i="0" sz="21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800"/>
              <a:buFont typeface="Arial"/>
              <a:buNone/>
              <a:defRPr b="0" i="0" sz="18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500"/>
              <a:buFont typeface="Arial"/>
              <a:buNone/>
              <a:defRPr b="0" i="0" sz="15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500"/>
              <a:buFont typeface="Arial"/>
              <a:buNone/>
              <a:defRPr b="0" i="0" sz="15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9pPr>
          </a:lstStyle>
          <a:p/>
        </p:txBody>
      </p:sp>
      <p:sp>
        <p:nvSpPr>
          <p:cNvPr id="263" name="Google Shape;263;p43"/>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64" name="Google Shape;264;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5" name="Google Shape;265;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6" name="Google Shape;266;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267" name="Shape 267"/>
        <p:cNvGrpSpPr/>
        <p:nvPr/>
      </p:nvGrpSpPr>
      <p:grpSpPr>
        <a:xfrm>
          <a:off x="0" y="0"/>
          <a:ext cx="0" cy="0"/>
          <a:chOff x="0" y="0"/>
          <a:chExt cx="0" cy="0"/>
        </a:xfrm>
      </p:grpSpPr>
      <p:sp>
        <p:nvSpPr>
          <p:cNvPr id="268" name="Google Shape;268;p4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9" name="Google Shape;269;p4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0" name="Google Shape;270;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1" name="Google Shape;271;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2" name="Google Shape;272;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p:cSld name="Table slide">
    <p:spTree>
      <p:nvGrpSpPr>
        <p:cNvPr id="273" name="Shape 273"/>
        <p:cNvGrpSpPr/>
        <p:nvPr/>
      </p:nvGrpSpPr>
      <p:grpSpPr>
        <a:xfrm>
          <a:off x="0" y="0"/>
          <a:ext cx="0" cy="0"/>
          <a:chOff x="0" y="0"/>
          <a:chExt cx="0" cy="0"/>
        </a:xfrm>
      </p:grpSpPr>
      <p:sp>
        <p:nvSpPr>
          <p:cNvPr id="274" name="Google Shape;274;p45"/>
          <p:cNvSpPr txBox="1"/>
          <p:nvPr>
            <p:ph type="title"/>
          </p:nvPr>
        </p:nvSpPr>
        <p:spPr>
          <a:xfrm>
            <a:off x="609600" y="446842"/>
            <a:ext cx="7845600" cy="677100"/>
          </a:xfrm>
          <a:prstGeom prst="rect">
            <a:avLst/>
          </a:prstGeom>
          <a:noFill/>
          <a:ln>
            <a:noFill/>
          </a:ln>
        </p:spPr>
        <p:txBody>
          <a:bodyPr anchorCtr="0" anchor="b" bIns="0" lIns="365750" spcFirstLastPara="1" rIns="91425" wrap="square" tIns="91425">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275" name="Google Shape;275;p45"/>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276" name="Google Shape;276;p45"/>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showMasterSp="0">
  <p:cSld name="Custom Layout_1">
    <p:spTree>
      <p:nvGrpSpPr>
        <p:cNvPr id="277" name="Shape 27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lide No Text">
  <p:cSld name="Main Slide No Text">
    <p:spTree>
      <p:nvGrpSpPr>
        <p:cNvPr id="278" name="Shape 278"/>
        <p:cNvGrpSpPr/>
        <p:nvPr/>
      </p:nvGrpSpPr>
      <p:grpSpPr>
        <a:xfrm>
          <a:off x="0" y="0"/>
          <a:ext cx="0" cy="0"/>
          <a:chOff x="0" y="0"/>
          <a:chExt cx="0" cy="0"/>
        </a:xfrm>
      </p:grpSpPr>
      <p:sp>
        <p:nvSpPr>
          <p:cNvPr id="279" name="Google Shape;279;p47"/>
          <p:cNvSpPr txBox="1"/>
          <p:nvPr>
            <p:ph type="title"/>
          </p:nvPr>
        </p:nvSpPr>
        <p:spPr>
          <a:xfrm>
            <a:off x="107050" y="50979"/>
            <a:ext cx="8803500" cy="675900"/>
          </a:xfrm>
          <a:prstGeom prst="rect">
            <a:avLst/>
          </a:prstGeom>
          <a:noFill/>
          <a:ln>
            <a:noFill/>
          </a:ln>
        </p:spPr>
        <p:txBody>
          <a:bodyPr anchorCtr="0" anchor="ctr" bIns="68575" lIns="68575" spcFirstLastPara="1" rIns="68575" wrap="square" tIns="68575">
            <a:noAutofit/>
          </a:bodyPr>
          <a:lstStyle>
            <a:lvl1pPr lvl="0" rtl="0" algn="l">
              <a:lnSpc>
                <a:spcPct val="90000"/>
              </a:lnSpc>
              <a:spcBef>
                <a:spcPts val="0"/>
              </a:spcBef>
              <a:spcAft>
                <a:spcPts val="0"/>
              </a:spcAft>
              <a:buClr>
                <a:srgbClr val="666666"/>
              </a:buClr>
              <a:buSzPts val="4000"/>
              <a:buFont typeface="Calibri"/>
              <a:buNone/>
              <a:defRPr sz="4000">
                <a:solidFill>
                  <a:srgbClr val="66666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80" name="Google Shape;280;p47"/>
          <p:cNvSpPr txBox="1"/>
          <p:nvPr/>
        </p:nvSpPr>
        <p:spPr>
          <a:xfrm>
            <a:off x="3774150" y="4789395"/>
            <a:ext cx="1595700" cy="348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lt2"/>
              </a:buClr>
              <a:buSzPts val="1200"/>
              <a:buFont typeface="Open Sans"/>
              <a:buNone/>
            </a:pPr>
            <a:r>
              <a:rPr b="0" i="0" lang="en" sz="1200" u="none" cap="none" strike="noStrike">
                <a:solidFill>
                  <a:schemeClr val="lt2"/>
                </a:solidFill>
                <a:latin typeface="Open Sans"/>
                <a:ea typeface="Open Sans"/>
                <a:cs typeface="Open Sans"/>
                <a:sym typeface="Open Sans"/>
              </a:rPr>
              <a:t>@edelements</a:t>
            </a:r>
            <a:endParaRPr b="0" i="0" sz="1200" u="none" cap="none" strike="noStrike">
              <a:solidFill>
                <a:schemeClr val="lt2"/>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p:cSld name="Smart Art">
    <p:spTree>
      <p:nvGrpSpPr>
        <p:cNvPr id="281" name="Shape 281"/>
        <p:cNvGrpSpPr/>
        <p:nvPr/>
      </p:nvGrpSpPr>
      <p:grpSpPr>
        <a:xfrm>
          <a:off x="0" y="0"/>
          <a:ext cx="0" cy="0"/>
          <a:chOff x="0" y="0"/>
          <a:chExt cx="0" cy="0"/>
        </a:xfrm>
      </p:grpSpPr>
      <p:sp>
        <p:nvSpPr>
          <p:cNvPr id="282" name="Google Shape;282;p48"/>
          <p:cNvSpPr txBox="1"/>
          <p:nvPr>
            <p:ph type="title"/>
          </p:nvPr>
        </p:nvSpPr>
        <p:spPr>
          <a:xfrm>
            <a:off x="666749" y="285750"/>
            <a:ext cx="7589400" cy="584700"/>
          </a:xfrm>
          <a:prstGeom prst="rect">
            <a:avLst/>
          </a:prstGeom>
          <a:noFill/>
          <a:ln>
            <a:noFill/>
          </a:ln>
        </p:spPr>
        <p:txBody>
          <a:bodyPr anchorCtr="0" anchor="b" bIns="0" lIns="365750" spcFirstLastPara="1" rIns="91425" wrap="square" tIns="91425">
            <a:noAutofit/>
          </a:bodyPr>
          <a:lstStyle>
            <a:lvl1pPr lvl="0" rtl="0" algn="ctr">
              <a:spcBef>
                <a:spcPts val="0"/>
              </a:spcBef>
              <a:spcAft>
                <a:spcPts val="0"/>
              </a:spcAft>
              <a:buClr>
                <a:schemeClr val="dk1"/>
              </a:buClr>
              <a:buSzPts val="3200"/>
              <a:buFont typeface="Arial Narrow"/>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83" name="Google Shape;283;p48"/>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4" name="Google Shape;284;p48"/>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5" name="Google Shape;285;p48"/>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1pPr>
            <a:lvl2pPr indent="0" lvl="1"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2pPr>
            <a:lvl3pPr indent="0" lvl="2"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3pPr>
            <a:lvl4pPr indent="0" lvl="3"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4pPr>
            <a:lvl5pPr indent="0" lvl="4"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5pPr>
            <a:lvl6pPr indent="0" lvl="5"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6pPr>
            <a:lvl7pPr indent="0" lvl="6"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7pPr>
            <a:lvl8pPr indent="0" lvl="7"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8pPr>
            <a:lvl9pPr indent="0" lvl="8"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286" name="Google Shape;286;p48"/>
          <p:cNvSpPr/>
          <p:nvPr>
            <p:ph idx="2" type="dgm"/>
          </p:nvPr>
        </p:nvSpPr>
        <p:spPr>
          <a:xfrm>
            <a:off x="666750" y="946150"/>
            <a:ext cx="7589700" cy="33021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30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20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0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200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7" name="Shape 287"/>
        <p:cNvGrpSpPr/>
        <p:nvPr/>
      </p:nvGrpSpPr>
      <p:grpSpPr>
        <a:xfrm>
          <a:off x="0" y="0"/>
          <a:ext cx="0" cy="0"/>
          <a:chOff x="0" y="0"/>
          <a:chExt cx="0" cy="0"/>
        </a:xfrm>
      </p:grpSpPr>
      <p:sp>
        <p:nvSpPr>
          <p:cNvPr id="288" name="Google Shape;288;p49"/>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89" name="Google Shape;289;p49"/>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290" name="Google Shape;290;p49"/>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p:cSld name="Chart Slide">
    <p:spTree>
      <p:nvGrpSpPr>
        <p:cNvPr id="291" name="Shape 291"/>
        <p:cNvGrpSpPr/>
        <p:nvPr/>
      </p:nvGrpSpPr>
      <p:grpSpPr>
        <a:xfrm>
          <a:off x="0" y="0"/>
          <a:ext cx="0" cy="0"/>
          <a:chOff x="0" y="0"/>
          <a:chExt cx="0" cy="0"/>
        </a:xfrm>
      </p:grpSpPr>
      <p:sp>
        <p:nvSpPr>
          <p:cNvPr id="292" name="Google Shape;292;p50"/>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3" name="Google Shape;293;p50"/>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4" name="Google Shape;294;p50"/>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95" name="Google Shape;295;p50"/>
          <p:cNvSpPr/>
          <p:nvPr>
            <p:ph idx="2" type="chart"/>
          </p:nvPr>
        </p:nvSpPr>
        <p:spPr>
          <a:xfrm>
            <a:off x="666750" y="248128"/>
            <a:ext cx="7589700" cy="32379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296" name="Google Shape;296;p50"/>
          <p:cNvSpPr txBox="1"/>
          <p:nvPr>
            <p:ph idx="1" type="body"/>
          </p:nvPr>
        </p:nvSpPr>
        <p:spPr>
          <a:xfrm>
            <a:off x="666750" y="3624264"/>
            <a:ext cx="6648600" cy="554100"/>
          </a:xfrm>
          <a:prstGeom prst="rect">
            <a:avLst/>
          </a:prstGeom>
          <a:noFill/>
          <a:ln>
            <a:noFill/>
          </a:ln>
        </p:spPr>
        <p:txBody>
          <a:bodyPr anchorCtr="0" anchor="ctr" bIns="91425" lIns="0" spcFirstLastPara="1" rIns="0" wrap="square" tIns="91425">
            <a:noAutofit/>
          </a:bodyPr>
          <a:lstStyle>
            <a:lvl1pPr indent="-342900" lvl="0" marL="457200" rtl="0" algn="l">
              <a:spcBef>
                <a:spcPts val="0"/>
              </a:spcBef>
              <a:spcAft>
                <a:spcPts val="0"/>
              </a:spcAft>
              <a:buSzPts val="1800"/>
              <a:buChar char="•"/>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97" name="Google Shape;297;p50"/>
          <p:cNvSpPr txBox="1"/>
          <p:nvPr>
            <p:ph idx="3" type="body"/>
          </p:nvPr>
        </p:nvSpPr>
        <p:spPr>
          <a:xfrm>
            <a:off x="666750" y="4459128"/>
            <a:ext cx="6648600" cy="215400"/>
          </a:xfrm>
          <a:prstGeom prst="rect">
            <a:avLst/>
          </a:prstGeom>
          <a:noFill/>
          <a:ln>
            <a:noFill/>
          </a:ln>
        </p:spPr>
        <p:txBody>
          <a:bodyPr anchorCtr="0" anchor="ctr" bIns="0" lIns="182875" spcFirstLastPara="1" rIns="182875" wrap="square" tIns="0">
            <a:noAutofit/>
          </a:bodyPr>
          <a:lstStyle>
            <a:lvl1pPr indent="-317500" lvl="0" marL="457200" rtl="0" algn="l">
              <a:spcBef>
                <a:spcPts val="0"/>
              </a:spcBef>
              <a:spcAft>
                <a:spcPts val="0"/>
              </a:spcAft>
              <a:buSzPts val="1400"/>
              <a:buChar char="•"/>
              <a:defRPr sz="1400">
                <a:solidFill>
                  <a:schemeClr val="accent1"/>
                </a:solidFill>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no logo" showMasterSp="0">
  <p:cSld name="Smart Art no logo">
    <p:spTree>
      <p:nvGrpSpPr>
        <p:cNvPr id="298" name="Shape 298"/>
        <p:cNvGrpSpPr/>
        <p:nvPr/>
      </p:nvGrpSpPr>
      <p:grpSpPr>
        <a:xfrm>
          <a:off x="0" y="0"/>
          <a:ext cx="0" cy="0"/>
          <a:chOff x="0" y="0"/>
          <a:chExt cx="0" cy="0"/>
        </a:xfrm>
      </p:grpSpPr>
      <p:sp>
        <p:nvSpPr>
          <p:cNvPr id="299" name="Google Shape;299;p51"/>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300" name="Google Shape;300;p51"/>
          <p:cNvSpPr txBox="1"/>
          <p:nvPr>
            <p:ph idx="11" type="ftr"/>
          </p:nvPr>
        </p:nvSpPr>
        <p:spPr>
          <a:xfrm>
            <a:off x="3124200" y="4767264"/>
            <a:ext cx="2895600" cy="31920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100"/>
              <a:buNone/>
              <a:defRPr sz="8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301" name="Google Shape;301;p51"/>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1pPr>
            <a:lvl2pPr indent="0" lvl="1"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2pPr>
            <a:lvl3pPr indent="0" lvl="2"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3pPr>
            <a:lvl4pPr indent="0" lvl="3"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4pPr>
            <a:lvl5pPr indent="0" lvl="4"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5pPr>
            <a:lvl6pPr indent="0" lvl="5"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6pPr>
            <a:lvl7pPr indent="0" lvl="6"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7pPr>
            <a:lvl8pPr indent="0" lvl="7"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8pPr>
            <a:lvl9pPr indent="0" lvl="8"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302" name="Google Shape;302;p51"/>
          <p:cNvSpPr txBox="1"/>
          <p:nvPr/>
        </p:nvSpPr>
        <p:spPr>
          <a:xfrm>
            <a:off x="210364" y="4870906"/>
            <a:ext cx="6038100" cy="2154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 | </a:t>
            </a:r>
            <a:r>
              <a:rPr lang="en" sz="800">
                <a:solidFill>
                  <a:srgbClr val="15284B"/>
                </a:solidFill>
                <a:latin typeface="Arial Narrow"/>
                <a:ea typeface="Arial Narrow"/>
                <a:cs typeface="Arial Narrow"/>
                <a:sym typeface="Arial Narrow"/>
              </a:rPr>
              <a:t>Kansas leads the world in the success of each student</a:t>
            </a:r>
            <a:endParaRPr sz="200">
              <a:solidFill>
                <a:schemeClr val="dk1"/>
              </a:solidFill>
              <a:latin typeface="Arial Narrow"/>
              <a:ea typeface="Arial Narrow"/>
              <a:cs typeface="Arial Narrow"/>
              <a:sym typeface="Arial Narrow"/>
            </a:endParaRPr>
          </a:p>
        </p:txBody>
      </p:sp>
      <p:sp>
        <p:nvSpPr>
          <p:cNvPr id="303" name="Google Shape;303;p51"/>
          <p:cNvSpPr txBox="1"/>
          <p:nvPr>
            <p:ph type="title"/>
          </p:nvPr>
        </p:nvSpPr>
        <p:spPr>
          <a:xfrm>
            <a:off x="561975" y="486332"/>
            <a:ext cx="8020200" cy="584700"/>
          </a:xfrm>
          <a:prstGeom prst="rect">
            <a:avLst/>
          </a:prstGeom>
          <a:noFill/>
          <a:ln>
            <a:noFill/>
          </a:ln>
        </p:spPr>
        <p:txBody>
          <a:bodyPr anchorCtr="0" anchor="b" bIns="0" lIns="0" spcFirstLastPara="1" rIns="91425" wrap="square" tIns="91425">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304" name="Google Shape;304;p51"/>
          <p:cNvSpPr/>
          <p:nvPr>
            <p:ph idx="2" type="dgm"/>
          </p:nvPr>
        </p:nvSpPr>
        <p:spPr>
          <a:xfrm>
            <a:off x="561975" y="1174748"/>
            <a:ext cx="8020200" cy="3378900"/>
          </a:xfrm>
          <a:prstGeom prst="rect">
            <a:avLst/>
          </a:prstGeom>
          <a:noFill/>
          <a:ln>
            <a:noFill/>
          </a:ln>
        </p:spPr>
        <p:txBody>
          <a:bodyPr anchorCtr="0" anchor="ctr" bIns="91425" lIns="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wMasterSp="0">
  <p:cSld name="Quote">
    <p:spTree>
      <p:nvGrpSpPr>
        <p:cNvPr id="40" name="Shape 40"/>
        <p:cNvGrpSpPr/>
        <p:nvPr/>
      </p:nvGrpSpPr>
      <p:grpSpPr>
        <a:xfrm>
          <a:off x="0" y="0"/>
          <a:ext cx="0" cy="0"/>
          <a:chOff x="0" y="0"/>
          <a:chExt cx="0" cy="0"/>
        </a:xfrm>
      </p:grpSpPr>
      <p:pic>
        <p:nvPicPr>
          <p:cNvPr id="41" name="Google Shape;41;p6"/>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42" name="Google Shape;42;p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 name="Google Shape;43;p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 name="Google Shape;44;p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6"/>
          <p:cNvSpPr txBox="1"/>
          <p:nvPr>
            <p:ph idx="1" type="body"/>
          </p:nvPr>
        </p:nvSpPr>
        <p:spPr>
          <a:xfrm>
            <a:off x="628650" y="1094185"/>
            <a:ext cx="7795200" cy="2113200"/>
          </a:xfrm>
          <a:prstGeom prst="rect">
            <a:avLst/>
          </a:prstGeom>
          <a:noFill/>
          <a:ln>
            <a:noFill/>
          </a:ln>
        </p:spPr>
        <p:txBody>
          <a:bodyPr anchorCtr="0" anchor="t" bIns="685800" lIns="1234425" spcFirstLastPara="1" rIns="1234425" wrap="square" tIns="685800">
            <a:noAutofit/>
          </a:bodyPr>
          <a:lstStyle>
            <a:lvl1pPr indent="-228600" lvl="0" marL="457200" rtl="0" algn="l">
              <a:lnSpc>
                <a:spcPct val="90000"/>
              </a:lnSpc>
              <a:spcBef>
                <a:spcPts val="800"/>
              </a:spcBef>
              <a:spcAft>
                <a:spcPts val="0"/>
              </a:spcAft>
              <a:buSzPts val="2700"/>
              <a:buNone/>
              <a:defRPr i="1" sz="2700"/>
            </a:lvl1pPr>
            <a:lvl2pPr indent="-228600" lvl="1" marL="914400" rtl="0" algn="l">
              <a:lnSpc>
                <a:spcPct val="90000"/>
              </a:lnSpc>
              <a:spcBef>
                <a:spcPts val="400"/>
              </a:spcBef>
              <a:spcAft>
                <a:spcPts val="0"/>
              </a:spcAft>
              <a:buSzPts val="1800"/>
              <a:buNone/>
              <a:defRPr/>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 name="Google Shape;46;p6"/>
          <p:cNvSpPr txBox="1"/>
          <p:nvPr>
            <p:ph idx="2" type="body"/>
          </p:nvPr>
        </p:nvSpPr>
        <p:spPr>
          <a:xfrm>
            <a:off x="621506" y="3213497"/>
            <a:ext cx="7802100" cy="638100"/>
          </a:xfrm>
          <a:prstGeom prst="rect">
            <a:avLst/>
          </a:prstGeom>
          <a:noFill/>
          <a:ln>
            <a:noFill/>
          </a:ln>
        </p:spPr>
        <p:txBody>
          <a:bodyPr anchorCtr="0" anchor="b" bIns="34275" lIns="68575" spcFirstLastPara="1" rIns="68575" wrap="square" tIns="34275">
            <a:noAutofit/>
          </a:bodyPr>
          <a:lstStyle>
            <a:lvl1pPr indent="-228600" lvl="0" marL="457200" rtl="0" algn="r">
              <a:lnSpc>
                <a:spcPct val="90000"/>
              </a:lnSpc>
              <a:spcBef>
                <a:spcPts val="800"/>
              </a:spcBef>
              <a:spcAft>
                <a:spcPts val="0"/>
              </a:spcAft>
              <a:buSzPts val="1400"/>
              <a:buNone/>
              <a:defRPr sz="1400"/>
            </a:lvl1pPr>
            <a:lvl2pPr indent="-228600" lvl="1" marL="914400" rtl="0" algn="r">
              <a:lnSpc>
                <a:spcPct val="90000"/>
              </a:lnSpc>
              <a:spcBef>
                <a:spcPts val="400"/>
              </a:spcBef>
              <a:spcAft>
                <a:spcPts val="0"/>
              </a:spcAft>
              <a:buSzPts val="1800"/>
              <a:buNone/>
              <a:defRPr/>
            </a:lvl2pPr>
            <a:lvl3pPr indent="-228600" lvl="2" marL="1371600" rtl="0" algn="r">
              <a:lnSpc>
                <a:spcPct val="90000"/>
              </a:lnSpc>
              <a:spcBef>
                <a:spcPts val="400"/>
              </a:spcBef>
              <a:spcAft>
                <a:spcPts val="0"/>
              </a:spcAft>
              <a:buSzPts val="1500"/>
              <a:buNone/>
              <a:defRPr/>
            </a:lvl3pPr>
            <a:lvl4pPr indent="-228600" lvl="3" marL="1828800" rtl="0" algn="r">
              <a:lnSpc>
                <a:spcPct val="90000"/>
              </a:lnSpc>
              <a:spcBef>
                <a:spcPts val="400"/>
              </a:spcBef>
              <a:spcAft>
                <a:spcPts val="0"/>
              </a:spcAft>
              <a:buSzPts val="1400"/>
              <a:buNone/>
              <a:defRPr/>
            </a:lvl4pPr>
            <a:lvl5pPr indent="-228600" lvl="4" marL="2286000" rtl="0" algn="r">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er Slide Option" showMasterSp="0">
  <p:cSld name="Subheader Slide Option">
    <p:spTree>
      <p:nvGrpSpPr>
        <p:cNvPr id="305" name="Shape 305"/>
        <p:cNvGrpSpPr/>
        <p:nvPr/>
      </p:nvGrpSpPr>
      <p:grpSpPr>
        <a:xfrm>
          <a:off x="0" y="0"/>
          <a:ext cx="0" cy="0"/>
          <a:chOff x="0" y="0"/>
          <a:chExt cx="0" cy="0"/>
        </a:xfrm>
      </p:grpSpPr>
      <p:sp>
        <p:nvSpPr>
          <p:cNvPr id="306" name="Google Shape;306;p52"/>
          <p:cNvSpPr txBox="1"/>
          <p:nvPr>
            <p:ph type="title"/>
          </p:nvPr>
        </p:nvSpPr>
        <p:spPr>
          <a:xfrm>
            <a:off x="609600" y="476428"/>
            <a:ext cx="7848600" cy="677100"/>
          </a:xfrm>
          <a:prstGeom prst="rect">
            <a:avLst/>
          </a:prstGeom>
          <a:noFill/>
          <a:ln>
            <a:noFill/>
          </a:ln>
        </p:spPr>
        <p:txBody>
          <a:bodyPr anchorCtr="0" anchor="b" bIns="0" lIns="365750" spcFirstLastPara="1" rIns="0" wrap="square" tIns="182875">
            <a:noAutofit/>
          </a:bodyPr>
          <a:lstStyle>
            <a:lvl1pPr lvl="0" rtl="0" algn="l">
              <a:spcBef>
                <a:spcPts val="0"/>
              </a:spcBef>
              <a:spcAft>
                <a:spcPts val="0"/>
              </a:spcAft>
              <a:buClr>
                <a:schemeClr val="dk1"/>
              </a:buClr>
              <a:buSzPts val="3200"/>
              <a:buFont typeface="Arial Narrow"/>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07" name="Google Shape;307;p52"/>
          <p:cNvSpPr txBox="1"/>
          <p:nvPr>
            <p:ph idx="1" type="body"/>
          </p:nvPr>
        </p:nvSpPr>
        <p:spPr>
          <a:xfrm>
            <a:off x="609600" y="1179552"/>
            <a:ext cx="7848600" cy="554100"/>
          </a:xfrm>
          <a:prstGeom prst="rect">
            <a:avLst/>
          </a:prstGeom>
          <a:noFill/>
          <a:ln>
            <a:noFill/>
          </a:ln>
        </p:spPr>
        <p:txBody>
          <a:bodyPr anchorCtr="0" anchor="t" bIns="182875" lIns="365750" spcFirstLastPara="1" rIns="365750" wrap="square" tIns="0">
            <a:noAutofit/>
          </a:bodyPr>
          <a:lstStyle>
            <a:lvl1pPr indent="-228600" lvl="0" marL="457200" rtl="0" algn="l">
              <a:spcBef>
                <a:spcPts val="0"/>
              </a:spcBef>
              <a:spcAft>
                <a:spcPts val="0"/>
              </a:spcAft>
              <a:buSzPts val="2400"/>
              <a:buNone/>
              <a:defRPr b="0" sz="2400">
                <a:solidFill>
                  <a:schemeClr val="accent3"/>
                </a:solidFill>
                <a:latin typeface="Arial Narrow"/>
                <a:ea typeface="Arial Narrow"/>
                <a:cs typeface="Arial Narrow"/>
                <a:sym typeface="Arial Narrow"/>
              </a:defRPr>
            </a:lvl1pPr>
            <a:lvl2pPr indent="-228600" lvl="1" marL="914400" rtl="0" algn="l">
              <a:spcBef>
                <a:spcPts val="600"/>
              </a:spcBef>
              <a:spcAft>
                <a:spcPts val="0"/>
              </a:spcAft>
              <a:buSzPts val="1900"/>
              <a:buNone/>
              <a:defRPr b="1" sz="2000"/>
            </a:lvl2pPr>
            <a:lvl3pPr indent="-228600" lvl="2" marL="1371600" rtl="0" algn="l">
              <a:spcBef>
                <a:spcPts val="600"/>
              </a:spcBef>
              <a:spcAft>
                <a:spcPts val="0"/>
              </a:spcAft>
              <a:buSzPts val="1620"/>
              <a:buNone/>
              <a:defRPr b="1" sz="1800"/>
            </a:lvl3pPr>
            <a:lvl4pPr indent="-228600" lvl="3" marL="1828800" rtl="0" algn="l">
              <a:spcBef>
                <a:spcPts val="600"/>
              </a:spcBef>
              <a:spcAft>
                <a:spcPts val="0"/>
              </a:spcAft>
              <a:buSzPts val="1360"/>
              <a:buNone/>
              <a:defRPr b="1" sz="1600"/>
            </a:lvl4pPr>
            <a:lvl5pPr indent="-228600" lvl="4" marL="2286000" rtl="0" algn="l">
              <a:spcBef>
                <a:spcPts val="600"/>
              </a:spcBef>
              <a:spcAft>
                <a:spcPts val="0"/>
              </a:spcAft>
              <a:buSzPts val="1280"/>
              <a:buNone/>
              <a:defRPr b="1" sz="1600"/>
            </a:lvl5pPr>
            <a:lvl6pPr indent="-228600" lvl="5" marL="2743200" rtl="0" algn="l">
              <a:spcBef>
                <a:spcPts val="60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308" name="Google Shape;308;p52"/>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atin typeface="Century Gothic"/>
                <a:ea typeface="Century Gothic"/>
                <a:cs typeface="Century Gothic"/>
                <a:sym typeface="Century Gothic"/>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9" name="Google Shape;309;p52"/>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0" name="Google Shape;310;p52"/>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11" name="Google Shape;311;p52"/>
          <p:cNvSpPr txBox="1"/>
          <p:nvPr/>
        </p:nvSpPr>
        <p:spPr>
          <a:xfrm>
            <a:off x="210364" y="4886295"/>
            <a:ext cx="4361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312" name="Google Shape;312;p52"/>
          <p:cNvPicPr preferRelativeResize="0"/>
          <p:nvPr/>
        </p:nvPicPr>
        <p:blipFill rotWithShape="1">
          <a:blip r:embed="rId2">
            <a:alphaModFix/>
          </a:blip>
          <a:srcRect b="0" l="0" r="0" t="0"/>
          <a:stretch/>
        </p:blipFill>
        <p:spPr>
          <a:xfrm>
            <a:off x="7141107" y="4095750"/>
            <a:ext cx="1545693" cy="914400"/>
          </a:xfrm>
          <a:prstGeom prst="rect">
            <a:avLst/>
          </a:prstGeom>
          <a:noFill/>
          <a:ln>
            <a:noFill/>
          </a:ln>
        </p:spPr>
      </p:pic>
      <p:sp>
        <p:nvSpPr>
          <p:cNvPr id="313" name="Google Shape;313;p52"/>
          <p:cNvSpPr txBox="1"/>
          <p:nvPr>
            <p:ph idx="2" type="body"/>
          </p:nvPr>
        </p:nvSpPr>
        <p:spPr>
          <a:xfrm>
            <a:off x="609600" y="1809750"/>
            <a:ext cx="7848600" cy="2286000"/>
          </a:xfrm>
          <a:prstGeom prst="rect">
            <a:avLst/>
          </a:prstGeom>
          <a:blipFill rotWithShape="1">
            <a:blip r:embed="rId3">
              <a:alphaModFix/>
            </a:blip>
            <a:stretch>
              <a:fillRect b="0" l="0" r="0" t="0"/>
            </a:stretch>
          </a:blipFill>
          <a:ln>
            <a:noFill/>
          </a:ln>
        </p:spPr>
        <p:txBody>
          <a:bodyPr anchorCtr="0" anchor="ctr" bIns="91425" lIns="365750" spcFirstLastPara="1" rIns="365750" wrap="square" tIns="182875">
            <a:noAutofit/>
          </a:bodyPr>
          <a:lstStyle>
            <a:lvl1pPr indent="-342900" lvl="0" marL="457200" rtl="0" algn="l">
              <a:spcBef>
                <a:spcPts val="0"/>
              </a:spcBef>
              <a:spcAft>
                <a:spcPts val="0"/>
              </a:spcAft>
              <a:buSzPts val="1800"/>
              <a:buChar char="•"/>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lide w/ Text">
  <p:cSld name="Main Slide w/ Text">
    <p:spTree>
      <p:nvGrpSpPr>
        <p:cNvPr id="314" name="Shape 314"/>
        <p:cNvGrpSpPr/>
        <p:nvPr/>
      </p:nvGrpSpPr>
      <p:grpSpPr>
        <a:xfrm>
          <a:off x="0" y="0"/>
          <a:ext cx="0" cy="0"/>
          <a:chOff x="0" y="0"/>
          <a:chExt cx="0" cy="0"/>
        </a:xfrm>
      </p:grpSpPr>
      <p:sp>
        <p:nvSpPr>
          <p:cNvPr id="315" name="Google Shape;315;p53"/>
          <p:cNvSpPr txBox="1"/>
          <p:nvPr>
            <p:ph idx="1" type="body"/>
          </p:nvPr>
        </p:nvSpPr>
        <p:spPr>
          <a:xfrm>
            <a:off x="544200" y="953681"/>
            <a:ext cx="8055600" cy="3362700"/>
          </a:xfrm>
          <a:prstGeom prst="rect">
            <a:avLst/>
          </a:prstGeom>
          <a:blipFill rotWithShape="1">
            <a:blip r:embed="rId2">
              <a:alphaModFix/>
            </a:blip>
            <a:stretch>
              <a:fillRect b="0" l="0" r="0" t="0"/>
            </a:stretch>
          </a:blipFill>
          <a:ln>
            <a:noFill/>
          </a:ln>
        </p:spPr>
        <p:txBody>
          <a:bodyPr anchorCtr="0" anchor="t" bIns="91425" lIns="91425" spcFirstLastPara="1" rIns="91425" wrap="square" tIns="91425">
            <a:noAutofit/>
          </a:bodyPr>
          <a:lstStyle>
            <a:lvl1pPr indent="-508000" lvl="0" marL="457200" marR="0" rtl="0" algn="l">
              <a:spcBef>
                <a:spcPts val="1000"/>
              </a:spcBef>
              <a:spcAft>
                <a:spcPts val="0"/>
              </a:spcAft>
              <a:buClr>
                <a:srgbClr val="434343"/>
              </a:buClr>
              <a:buSzPts val="4400"/>
              <a:buFont typeface="Roboto"/>
              <a:buChar char="•"/>
              <a:defRPr b="0" i="0" sz="4400" u="none" cap="none" strike="noStrike">
                <a:solidFill>
                  <a:srgbClr val="434343"/>
                </a:solidFill>
                <a:latin typeface="Roboto"/>
                <a:ea typeface="Roboto"/>
                <a:cs typeface="Roboto"/>
                <a:sym typeface="Roboto"/>
              </a:defRPr>
            </a:lvl1pPr>
            <a:lvl2pPr indent="-381000" lvl="1" marL="914400" marR="0" rtl="0" algn="l">
              <a:spcBef>
                <a:spcPts val="500"/>
              </a:spcBef>
              <a:spcAft>
                <a:spcPts val="0"/>
              </a:spcAft>
              <a:buClr>
                <a:srgbClr val="434343"/>
              </a:buClr>
              <a:buSzPts val="2400"/>
              <a:buFont typeface="Roboto"/>
              <a:buChar char="⎻"/>
              <a:defRPr b="0" i="0" sz="2400" u="none" cap="none" strike="noStrike">
                <a:solidFill>
                  <a:srgbClr val="434343"/>
                </a:solidFill>
                <a:latin typeface="Roboto"/>
                <a:ea typeface="Roboto"/>
                <a:cs typeface="Roboto"/>
                <a:sym typeface="Roboto"/>
              </a:defRPr>
            </a:lvl2pPr>
            <a:lvl3pPr indent="-355600" lvl="2" marL="1371600" marR="0" rtl="0" algn="l">
              <a:spcBef>
                <a:spcPts val="500"/>
              </a:spcBef>
              <a:spcAft>
                <a:spcPts val="0"/>
              </a:spcAft>
              <a:buClr>
                <a:srgbClr val="434343"/>
              </a:buClr>
              <a:buSzPts val="2000"/>
              <a:buFont typeface="Roboto"/>
              <a:buChar char="•"/>
              <a:defRPr b="0" i="0" sz="2400" u="none" cap="none" strike="noStrike">
                <a:solidFill>
                  <a:srgbClr val="434343"/>
                </a:solidFill>
                <a:latin typeface="Roboto"/>
                <a:ea typeface="Roboto"/>
                <a:cs typeface="Roboto"/>
                <a:sym typeface="Roboto"/>
              </a:defRPr>
            </a:lvl3pPr>
            <a:lvl4pPr indent="-342900" lvl="3" marL="1828800" marR="0" rtl="0" algn="l">
              <a:spcBef>
                <a:spcPts val="500"/>
              </a:spcBef>
              <a:spcAft>
                <a:spcPts val="0"/>
              </a:spcAft>
              <a:buClr>
                <a:srgbClr val="434343"/>
              </a:buClr>
              <a:buSzPts val="1800"/>
              <a:buFont typeface="Roboto"/>
              <a:buChar char="•"/>
              <a:defRPr b="0" i="0" sz="2400" u="none" cap="none" strike="noStrike">
                <a:solidFill>
                  <a:srgbClr val="434343"/>
                </a:solidFill>
                <a:latin typeface="Roboto"/>
                <a:ea typeface="Roboto"/>
                <a:cs typeface="Roboto"/>
                <a:sym typeface="Roboto"/>
              </a:defRPr>
            </a:lvl4pPr>
            <a:lvl5pPr indent="-342900" lvl="4" marL="2286000" marR="0" rtl="0" algn="l">
              <a:spcBef>
                <a:spcPts val="500"/>
              </a:spcBef>
              <a:spcAft>
                <a:spcPts val="0"/>
              </a:spcAft>
              <a:buClr>
                <a:srgbClr val="434343"/>
              </a:buClr>
              <a:buSzPts val="1800"/>
              <a:buFont typeface="Roboto"/>
              <a:buChar char="•"/>
              <a:defRPr b="0" i="0" sz="2400" u="none" cap="none" strike="noStrike">
                <a:solidFill>
                  <a:srgbClr val="434343"/>
                </a:solidFill>
                <a:latin typeface="Roboto"/>
                <a:ea typeface="Roboto"/>
                <a:cs typeface="Roboto"/>
                <a:sym typeface="Roboto"/>
              </a:defRPr>
            </a:lvl5pPr>
            <a:lvl6pPr indent="-342900" lvl="5" marL="27432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6pPr>
            <a:lvl7pPr indent="-342900" lvl="6" marL="32004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7pPr>
            <a:lvl8pPr indent="-342900" lvl="7" marL="36576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8pPr>
            <a:lvl9pPr indent="-342900" lvl="8" marL="41148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9pPr>
          </a:lstStyle>
          <a:p/>
        </p:txBody>
      </p:sp>
      <p:sp>
        <p:nvSpPr>
          <p:cNvPr id="316" name="Google Shape;316;p53"/>
          <p:cNvSpPr txBox="1"/>
          <p:nvPr>
            <p:ph type="title"/>
          </p:nvPr>
        </p:nvSpPr>
        <p:spPr>
          <a:xfrm>
            <a:off x="107050" y="50979"/>
            <a:ext cx="8803500" cy="675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666666"/>
              </a:buClr>
              <a:buSzPts val="4000"/>
              <a:buFont typeface="Roboto"/>
              <a:buNone/>
              <a:defRPr b="0" i="0" sz="4000" u="none" cap="none" strike="noStrike">
                <a:solidFill>
                  <a:srgbClr val="666666"/>
                </a:solidFill>
                <a:latin typeface="Roboto"/>
                <a:ea typeface="Roboto"/>
                <a:cs typeface="Roboto"/>
                <a:sym typeface="Roboto"/>
              </a:defRPr>
            </a:lvl1pPr>
            <a:lvl2pPr lvl="1" rtl="0">
              <a:spcBef>
                <a:spcPts val="0"/>
              </a:spcBef>
              <a:spcAft>
                <a:spcPts val="0"/>
              </a:spcAft>
              <a:buSzPts val="4800"/>
              <a:buFont typeface="Roboto"/>
              <a:buNone/>
              <a:defRPr sz="4800">
                <a:latin typeface="Roboto"/>
                <a:ea typeface="Roboto"/>
                <a:cs typeface="Roboto"/>
                <a:sym typeface="Roboto"/>
              </a:defRPr>
            </a:lvl2pPr>
            <a:lvl3pPr lvl="2" rtl="0">
              <a:spcBef>
                <a:spcPts val="0"/>
              </a:spcBef>
              <a:spcAft>
                <a:spcPts val="0"/>
              </a:spcAft>
              <a:buSzPts val="4800"/>
              <a:buFont typeface="Roboto"/>
              <a:buNone/>
              <a:defRPr sz="4800">
                <a:latin typeface="Roboto"/>
                <a:ea typeface="Roboto"/>
                <a:cs typeface="Roboto"/>
                <a:sym typeface="Roboto"/>
              </a:defRPr>
            </a:lvl3pPr>
            <a:lvl4pPr lvl="3" rtl="0">
              <a:spcBef>
                <a:spcPts val="0"/>
              </a:spcBef>
              <a:spcAft>
                <a:spcPts val="0"/>
              </a:spcAft>
              <a:buSzPts val="4800"/>
              <a:buFont typeface="Roboto"/>
              <a:buNone/>
              <a:defRPr sz="4800">
                <a:latin typeface="Roboto"/>
                <a:ea typeface="Roboto"/>
                <a:cs typeface="Roboto"/>
                <a:sym typeface="Roboto"/>
              </a:defRPr>
            </a:lvl4pPr>
            <a:lvl5pPr lvl="4" rtl="0">
              <a:spcBef>
                <a:spcPts val="0"/>
              </a:spcBef>
              <a:spcAft>
                <a:spcPts val="0"/>
              </a:spcAft>
              <a:buSzPts val="4800"/>
              <a:buFont typeface="Roboto"/>
              <a:buNone/>
              <a:defRPr sz="4800">
                <a:latin typeface="Roboto"/>
                <a:ea typeface="Roboto"/>
                <a:cs typeface="Roboto"/>
                <a:sym typeface="Roboto"/>
              </a:defRPr>
            </a:lvl5pPr>
            <a:lvl6pPr lvl="5" rtl="0">
              <a:spcBef>
                <a:spcPts val="0"/>
              </a:spcBef>
              <a:spcAft>
                <a:spcPts val="0"/>
              </a:spcAft>
              <a:buSzPts val="4800"/>
              <a:buFont typeface="Roboto"/>
              <a:buNone/>
              <a:defRPr sz="4800">
                <a:latin typeface="Roboto"/>
                <a:ea typeface="Roboto"/>
                <a:cs typeface="Roboto"/>
                <a:sym typeface="Roboto"/>
              </a:defRPr>
            </a:lvl6pPr>
            <a:lvl7pPr lvl="6" rtl="0">
              <a:spcBef>
                <a:spcPts val="0"/>
              </a:spcBef>
              <a:spcAft>
                <a:spcPts val="0"/>
              </a:spcAft>
              <a:buSzPts val="4800"/>
              <a:buFont typeface="Roboto"/>
              <a:buNone/>
              <a:defRPr sz="4800">
                <a:latin typeface="Roboto"/>
                <a:ea typeface="Roboto"/>
                <a:cs typeface="Roboto"/>
                <a:sym typeface="Roboto"/>
              </a:defRPr>
            </a:lvl7pPr>
            <a:lvl8pPr lvl="7" rtl="0">
              <a:spcBef>
                <a:spcPts val="0"/>
              </a:spcBef>
              <a:spcAft>
                <a:spcPts val="0"/>
              </a:spcAft>
              <a:buSzPts val="4800"/>
              <a:buFont typeface="Roboto"/>
              <a:buNone/>
              <a:defRPr sz="4800">
                <a:latin typeface="Roboto"/>
                <a:ea typeface="Roboto"/>
                <a:cs typeface="Roboto"/>
                <a:sym typeface="Roboto"/>
              </a:defRPr>
            </a:lvl8pPr>
            <a:lvl9pPr lvl="8" rtl="0">
              <a:spcBef>
                <a:spcPts val="0"/>
              </a:spcBef>
              <a:spcAft>
                <a:spcPts val="0"/>
              </a:spcAft>
              <a:buSzPts val="4800"/>
              <a:buFont typeface="Roboto"/>
              <a:buNone/>
              <a:defRPr sz="4800">
                <a:latin typeface="Roboto"/>
                <a:ea typeface="Roboto"/>
                <a:cs typeface="Roboto"/>
                <a:sym typeface="Roboto"/>
              </a:defRPr>
            </a:lvl9pPr>
          </a:lstStyle>
          <a:p/>
        </p:txBody>
      </p:sp>
      <p:sp>
        <p:nvSpPr>
          <p:cNvPr id="317" name="Google Shape;317;p53"/>
          <p:cNvSpPr txBox="1"/>
          <p:nvPr>
            <p:ph idx="12" type="sldNum"/>
          </p:nvPr>
        </p:nvSpPr>
        <p:spPr>
          <a:xfrm>
            <a:off x="8595309" y="4766895"/>
            <a:ext cx="548700" cy="3936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1pPr>
            <a:lvl2pPr indent="0" lvl="1"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2pPr>
            <a:lvl3pPr indent="0" lvl="2"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3pPr>
            <a:lvl4pPr indent="0" lvl="3"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4pPr>
            <a:lvl5pPr indent="0" lvl="4"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5pPr>
            <a:lvl6pPr indent="0" lvl="5"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6pPr>
            <a:lvl7pPr indent="0" lvl="6"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7pPr>
            <a:lvl8pPr indent="0" lvl="7"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8pPr>
            <a:lvl9pPr indent="0" lvl="8"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section" showMasterSp="0">
  <p:cSld name="Icon section">
    <p:spTree>
      <p:nvGrpSpPr>
        <p:cNvPr id="318" name="Shape 318"/>
        <p:cNvGrpSpPr/>
        <p:nvPr/>
      </p:nvGrpSpPr>
      <p:grpSpPr>
        <a:xfrm>
          <a:off x="0" y="0"/>
          <a:ext cx="0" cy="0"/>
          <a:chOff x="0" y="0"/>
          <a:chExt cx="0" cy="0"/>
        </a:xfrm>
      </p:grpSpPr>
      <p:sp>
        <p:nvSpPr>
          <p:cNvPr id="319" name="Google Shape;319;p54"/>
          <p:cNvSpPr/>
          <p:nvPr/>
        </p:nvSpPr>
        <p:spPr>
          <a:xfrm>
            <a:off x="-76200" y="-114300"/>
            <a:ext cx="2971800" cy="5372100"/>
          </a:xfrm>
          <a:prstGeom prst="rect">
            <a:avLst/>
          </a:prstGeom>
          <a:solidFill>
            <a:srgbClr val="B2B2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sp>
        <p:nvSpPr>
          <p:cNvPr id="320" name="Google Shape;320;p54"/>
          <p:cNvSpPr txBox="1"/>
          <p:nvPr>
            <p:ph type="title"/>
          </p:nvPr>
        </p:nvSpPr>
        <p:spPr>
          <a:xfrm>
            <a:off x="2971799" y="590550"/>
            <a:ext cx="5181600" cy="584700"/>
          </a:xfrm>
          <a:prstGeom prst="rect">
            <a:avLst/>
          </a:prstGeom>
          <a:noFill/>
          <a:ln>
            <a:noFill/>
          </a:ln>
        </p:spPr>
        <p:txBody>
          <a:bodyPr anchorCtr="0" anchor="b" bIns="0" lIns="365750" spcFirstLastPara="1" rIns="91425" wrap="square" tIns="91425">
            <a:noAutofit/>
          </a:bodyPr>
          <a:lstStyle>
            <a:lvl1pPr lvl="0" rtl="0" algn="l">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21" name="Google Shape;321;p54"/>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2" name="Google Shape;322;p54"/>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3" name="Google Shape;323;p5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24" name="Google Shape;324;p54"/>
          <p:cNvSpPr/>
          <p:nvPr>
            <p:ph idx="2" type="pic"/>
          </p:nvPr>
        </p:nvSpPr>
        <p:spPr>
          <a:xfrm>
            <a:off x="666749" y="1428750"/>
            <a:ext cx="2152500" cy="20574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325" name="Google Shape;325;p54"/>
          <p:cNvSpPr txBox="1"/>
          <p:nvPr>
            <p:ph idx="1" type="body"/>
          </p:nvPr>
        </p:nvSpPr>
        <p:spPr>
          <a:xfrm>
            <a:off x="2971800" y="2262113"/>
            <a:ext cx="5181600" cy="1000200"/>
          </a:xfrm>
          <a:prstGeom prst="rect">
            <a:avLst/>
          </a:prstGeom>
          <a:blipFill rotWithShape="1">
            <a:blip r:embed="rId2">
              <a:alphaModFix/>
            </a:blip>
            <a:stretch>
              <a:fillRect b="0" l="0" r="0" t="0"/>
            </a:stretch>
          </a:blipFill>
          <a:ln>
            <a:noFill/>
          </a:ln>
        </p:spPr>
        <p:txBody>
          <a:bodyPr anchorCtr="0" anchor="ctr" bIns="91425" lIns="365750" spcFirstLastPara="1" rIns="365750" wrap="square" tIns="91425">
            <a:noAutofit/>
          </a:bodyPr>
          <a:lstStyle>
            <a:lvl1pPr indent="-342900" lvl="0" marL="457200" rtl="0" algn="l">
              <a:spcBef>
                <a:spcPts val="0"/>
              </a:spcBef>
              <a:spcAft>
                <a:spcPts val="0"/>
              </a:spcAft>
              <a:buSzPts val="1800"/>
              <a:buChar char="•"/>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26" name="Google Shape;326;p54"/>
          <p:cNvSpPr txBox="1"/>
          <p:nvPr/>
        </p:nvSpPr>
        <p:spPr>
          <a:xfrm>
            <a:off x="210364" y="4886295"/>
            <a:ext cx="4361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327" name="Google Shape;327;p54"/>
          <p:cNvPicPr preferRelativeResize="0"/>
          <p:nvPr/>
        </p:nvPicPr>
        <p:blipFill rotWithShape="1">
          <a:blip r:embed="rId3">
            <a:alphaModFix/>
          </a:blip>
          <a:srcRect b="0" l="0" r="0" t="0"/>
          <a:stretch/>
        </p:blipFill>
        <p:spPr>
          <a:xfrm>
            <a:off x="7369707" y="4095750"/>
            <a:ext cx="1545693" cy="9144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Slide" showMasterSp="0">
  <p:cSld name="Video Slide">
    <p:spTree>
      <p:nvGrpSpPr>
        <p:cNvPr id="328" name="Shape 328"/>
        <p:cNvGrpSpPr/>
        <p:nvPr/>
      </p:nvGrpSpPr>
      <p:grpSpPr>
        <a:xfrm>
          <a:off x="0" y="0"/>
          <a:ext cx="0" cy="0"/>
          <a:chOff x="0" y="0"/>
          <a:chExt cx="0" cy="0"/>
        </a:xfrm>
      </p:grpSpPr>
      <p:sp>
        <p:nvSpPr>
          <p:cNvPr id="329" name="Google Shape;329;p55"/>
          <p:cNvSpPr/>
          <p:nvPr>
            <p:ph idx="2" type="media"/>
          </p:nvPr>
        </p:nvSpPr>
        <p:spPr>
          <a:xfrm>
            <a:off x="571500" y="57150"/>
            <a:ext cx="8001000" cy="4572000"/>
          </a:xfrm>
          <a:prstGeom prst="rect">
            <a:avLst/>
          </a:prstGeom>
          <a:solidFill>
            <a:srgbClr val="F2F2F2"/>
          </a:solidFill>
          <a:ln>
            <a:noFill/>
          </a:ln>
        </p:spPr>
        <p:txBody>
          <a:bodyPr anchorCtr="0" anchor="ctr" bIns="91425" lIns="365750" spcFirstLastPara="1" rIns="365750" wrap="square" tIns="91425">
            <a:noAutofit/>
          </a:bodyPr>
          <a:lstStyle>
            <a:lvl1pPr lvl="0" marR="0" rtl="0" algn="ctr">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330" name="Google Shape;330;p55"/>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1" name="Google Shape;331;p55"/>
          <p:cNvSpPr txBox="1"/>
          <p:nvPr>
            <p:ph idx="11" type="ftr"/>
          </p:nvPr>
        </p:nvSpPr>
        <p:spPr>
          <a:xfrm>
            <a:off x="3124200" y="4767264"/>
            <a:ext cx="2895600" cy="3192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2" name="Google Shape;332;p55"/>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33" name="Google Shape;333;p55"/>
          <p:cNvSpPr txBox="1"/>
          <p:nvPr/>
        </p:nvSpPr>
        <p:spPr>
          <a:xfrm>
            <a:off x="210364" y="4870906"/>
            <a:ext cx="6038100" cy="2154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 | </a:t>
            </a:r>
            <a:r>
              <a:rPr lang="en" sz="800">
                <a:solidFill>
                  <a:srgbClr val="15284B"/>
                </a:solidFill>
                <a:latin typeface="Arial Narrow"/>
                <a:ea typeface="Arial Narrow"/>
                <a:cs typeface="Arial Narrow"/>
                <a:sym typeface="Arial Narrow"/>
              </a:rPr>
              <a:t>Kansas leads the world in the success of each student</a:t>
            </a:r>
            <a:endParaRPr sz="200">
              <a:solidFill>
                <a:schemeClr val="dk1"/>
              </a:solidFill>
              <a:latin typeface="Arial Narrow"/>
              <a:ea typeface="Arial Narrow"/>
              <a:cs typeface="Arial Narrow"/>
              <a:sym typeface="Arial Narrow"/>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showMasterSp="0">
  <p:cSld name="Quote Slide">
    <p:spTree>
      <p:nvGrpSpPr>
        <p:cNvPr id="334" name="Shape 334"/>
        <p:cNvGrpSpPr/>
        <p:nvPr/>
      </p:nvGrpSpPr>
      <p:grpSpPr>
        <a:xfrm>
          <a:off x="0" y="0"/>
          <a:ext cx="0" cy="0"/>
          <a:chOff x="0" y="0"/>
          <a:chExt cx="0" cy="0"/>
        </a:xfrm>
      </p:grpSpPr>
      <p:sp>
        <p:nvSpPr>
          <p:cNvPr id="335" name="Google Shape;335;p56"/>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6" name="Google Shape;336;p56"/>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7" name="Google Shape;337;p56"/>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38" name="Google Shape;338;p56"/>
          <p:cNvSpPr txBox="1"/>
          <p:nvPr/>
        </p:nvSpPr>
        <p:spPr>
          <a:xfrm>
            <a:off x="210364" y="4886295"/>
            <a:ext cx="2837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339" name="Google Shape;339;p56"/>
          <p:cNvPicPr preferRelativeResize="0"/>
          <p:nvPr/>
        </p:nvPicPr>
        <p:blipFill rotWithShape="1">
          <a:blip r:embed="rId2">
            <a:alphaModFix/>
          </a:blip>
          <a:srcRect b="0" l="0" r="0" t="0"/>
          <a:stretch/>
        </p:blipFill>
        <p:spPr>
          <a:xfrm>
            <a:off x="7141107" y="4095750"/>
            <a:ext cx="1545693" cy="914400"/>
          </a:xfrm>
          <a:prstGeom prst="rect">
            <a:avLst/>
          </a:prstGeom>
          <a:noFill/>
          <a:ln>
            <a:noFill/>
          </a:ln>
        </p:spPr>
      </p:pic>
      <p:sp>
        <p:nvSpPr>
          <p:cNvPr id="340" name="Google Shape;340;p56"/>
          <p:cNvSpPr txBox="1"/>
          <p:nvPr>
            <p:ph idx="1" type="body"/>
          </p:nvPr>
        </p:nvSpPr>
        <p:spPr>
          <a:xfrm>
            <a:off x="2095500" y="1047750"/>
            <a:ext cx="4953000" cy="1169700"/>
          </a:xfrm>
          <a:prstGeom prst="rect">
            <a:avLst/>
          </a:prstGeom>
          <a:blipFill rotWithShape="1">
            <a:blip r:embed="rId3">
              <a:alphaModFix/>
            </a:blip>
            <a:stretch>
              <a:fillRect b="0" l="0" r="0" t="0"/>
            </a:stretch>
          </a:blipFill>
          <a:ln>
            <a:noFill/>
          </a:ln>
        </p:spPr>
        <p:txBody>
          <a:bodyPr anchorCtr="0" anchor="ctr" bIns="274300" lIns="365750" spcFirstLastPara="1" rIns="365750" wrap="square" tIns="274300">
            <a:noAutofit/>
          </a:bodyPr>
          <a:lstStyle>
            <a:lvl1pPr indent="-482600" lvl="0" marL="457200" rtl="0" algn="l">
              <a:spcBef>
                <a:spcPts val="0"/>
              </a:spcBef>
              <a:spcAft>
                <a:spcPts val="0"/>
              </a:spcAft>
              <a:buSzPts val="4000"/>
              <a:buChar char="•"/>
              <a:defRPr sz="4000"/>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41" name="Google Shape;341;p56"/>
          <p:cNvSpPr txBox="1"/>
          <p:nvPr>
            <p:ph idx="2" type="body"/>
          </p:nvPr>
        </p:nvSpPr>
        <p:spPr>
          <a:xfrm>
            <a:off x="2095500" y="3313152"/>
            <a:ext cx="4953000" cy="461700"/>
          </a:xfrm>
          <a:prstGeom prst="rect">
            <a:avLst/>
          </a:prstGeom>
          <a:noFill/>
          <a:ln>
            <a:noFill/>
          </a:ln>
        </p:spPr>
        <p:txBody>
          <a:bodyPr anchorCtr="0" anchor="ctr" bIns="91425" lIns="365750" spcFirstLastPara="1" rIns="365750" wrap="square" tIns="91425">
            <a:noAutofit/>
          </a:bodyPr>
          <a:lstStyle>
            <a:lvl1pPr indent="-342900" lvl="0" marL="457200" rtl="0" algn="r">
              <a:spcBef>
                <a:spcPts val="0"/>
              </a:spcBef>
              <a:spcAft>
                <a:spcPts val="0"/>
              </a:spcAft>
              <a:buSzPts val="1800"/>
              <a:buChar char="•"/>
              <a:defRPr sz="1800"/>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able slide">
  <p:cSld name="1_Table slide">
    <p:spTree>
      <p:nvGrpSpPr>
        <p:cNvPr id="342" name="Shape 342"/>
        <p:cNvGrpSpPr/>
        <p:nvPr/>
      </p:nvGrpSpPr>
      <p:grpSpPr>
        <a:xfrm>
          <a:off x="0" y="0"/>
          <a:ext cx="0" cy="0"/>
          <a:chOff x="0" y="0"/>
          <a:chExt cx="0" cy="0"/>
        </a:xfrm>
      </p:grpSpPr>
      <p:sp>
        <p:nvSpPr>
          <p:cNvPr id="343" name="Google Shape;343;p57"/>
          <p:cNvSpPr txBox="1"/>
          <p:nvPr>
            <p:ph type="title"/>
          </p:nvPr>
        </p:nvSpPr>
        <p:spPr>
          <a:xfrm>
            <a:off x="609600" y="539175"/>
            <a:ext cx="7845600" cy="584700"/>
          </a:xfrm>
          <a:prstGeom prst="rect">
            <a:avLst/>
          </a:prstGeom>
          <a:noFill/>
          <a:ln>
            <a:noFill/>
          </a:ln>
        </p:spPr>
        <p:txBody>
          <a:bodyPr anchorCtr="0" anchor="b" bIns="0" lIns="365750" spcFirstLastPara="1" rIns="91425" wrap="square" tIns="91425">
            <a:noAutofit/>
          </a:bodyPr>
          <a:lstStyle>
            <a:lvl1pPr lvl="0" rtl="0" algn="ctr">
              <a:spcBef>
                <a:spcPts val="0"/>
              </a:spcBef>
              <a:spcAft>
                <a:spcPts val="0"/>
              </a:spcAft>
              <a:buClr>
                <a:schemeClr val="dk1"/>
              </a:buClr>
              <a:buSzPts val="3200"/>
              <a:buFont typeface="Arial Narrow"/>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4" name="Google Shape;344;p57"/>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5" name="Google Shape;345;p57"/>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Slide">
  <p:cSld name="Smart Art Slide">
    <p:spTree>
      <p:nvGrpSpPr>
        <p:cNvPr id="346" name="Shape 346"/>
        <p:cNvGrpSpPr/>
        <p:nvPr/>
      </p:nvGrpSpPr>
      <p:grpSpPr>
        <a:xfrm>
          <a:off x="0" y="0"/>
          <a:ext cx="0" cy="0"/>
          <a:chOff x="0" y="0"/>
          <a:chExt cx="0" cy="0"/>
        </a:xfrm>
      </p:grpSpPr>
      <p:sp>
        <p:nvSpPr>
          <p:cNvPr id="347" name="Google Shape;347;p58"/>
          <p:cNvSpPr txBox="1"/>
          <p:nvPr>
            <p:ph type="title"/>
          </p:nvPr>
        </p:nvSpPr>
        <p:spPr>
          <a:xfrm>
            <a:off x="525462" y="216539"/>
            <a:ext cx="8093100" cy="4923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348" name="Google Shape;348;p58"/>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349" name="Google Shape;349;p58"/>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350" name="Google Shape;350;p58"/>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1pPr>
            <a:lvl2pPr indent="0" lvl="1"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2pPr>
            <a:lvl3pPr indent="0" lvl="2"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3pPr>
            <a:lvl4pPr indent="0" lvl="3"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4pPr>
            <a:lvl5pPr indent="0" lvl="4"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5pPr>
            <a:lvl6pPr indent="0" lvl="5"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6pPr>
            <a:lvl7pPr indent="0" lvl="6"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7pPr>
            <a:lvl8pPr indent="0" lvl="7"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8pPr>
            <a:lvl9pPr indent="0" lvl="8"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351" name="Google Shape;351;p58"/>
          <p:cNvSpPr/>
          <p:nvPr>
            <p:ph idx="2" type="dgm"/>
          </p:nvPr>
        </p:nvSpPr>
        <p:spPr>
          <a:xfrm>
            <a:off x="525463" y="804672"/>
            <a:ext cx="8093100" cy="3255300"/>
          </a:xfrm>
          <a:prstGeom prst="rect">
            <a:avLst/>
          </a:prstGeom>
          <a:noFill/>
          <a:ln>
            <a:noFill/>
          </a:ln>
        </p:spPr>
        <p:txBody>
          <a:bodyPr anchorCtr="0" anchor="ctr" bIns="91425" lIns="182875" spcFirstLastPara="1" rIns="182875"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type="blank">
  <p:cSld name="BLANK">
    <p:spTree>
      <p:nvGrpSpPr>
        <p:cNvPr id="352" name="Shape 352"/>
        <p:cNvGrpSpPr/>
        <p:nvPr/>
      </p:nvGrpSpPr>
      <p:grpSpPr>
        <a:xfrm>
          <a:off x="0" y="0"/>
          <a:ext cx="0" cy="0"/>
          <a:chOff x="0" y="0"/>
          <a:chExt cx="0" cy="0"/>
        </a:xfrm>
      </p:grpSpPr>
      <p:sp>
        <p:nvSpPr>
          <p:cNvPr id="353" name="Google Shape;353;p59"/>
          <p:cNvSpPr txBox="1"/>
          <p:nvPr>
            <p:ph idx="11" type="ftr"/>
          </p:nvPr>
        </p:nvSpPr>
        <p:spPr>
          <a:xfrm>
            <a:off x="5105400" y="4755356"/>
            <a:ext cx="3886200" cy="273900"/>
          </a:xfrm>
          <a:prstGeom prst="rect">
            <a:avLst/>
          </a:prstGeom>
          <a:noFill/>
          <a:ln>
            <a:noFill/>
          </a:ln>
        </p:spPr>
        <p:txBody>
          <a:bodyPr anchorCtr="0" anchor="t" bIns="45700" lIns="91425" spcFirstLastPara="1" rIns="91425" wrap="square" tIns="4570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transition spd="slow">
    <p:fade thruBlk="1"/>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Photo 2" showMasterSp="0">
  <p:cSld name="Title and Content with Photo 2">
    <p:spTree>
      <p:nvGrpSpPr>
        <p:cNvPr id="354" name="Shape 354"/>
        <p:cNvGrpSpPr/>
        <p:nvPr/>
      </p:nvGrpSpPr>
      <p:grpSpPr>
        <a:xfrm>
          <a:off x="0" y="0"/>
          <a:ext cx="0" cy="0"/>
          <a:chOff x="0" y="0"/>
          <a:chExt cx="0" cy="0"/>
        </a:xfrm>
      </p:grpSpPr>
      <p:pic>
        <p:nvPicPr>
          <p:cNvPr id="355" name="Google Shape;355;p60"/>
          <p:cNvPicPr preferRelativeResize="0"/>
          <p:nvPr/>
        </p:nvPicPr>
        <p:blipFill rotWithShape="1">
          <a:blip r:embed="rId2">
            <a:alphaModFix/>
          </a:blip>
          <a:srcRect b="338" l="15853" r="-7386" t="0"/>
          <a:stretch/>
        </p:blipFill>
        <p:spPr>
          <a:xfrm flipH="1">
            <a:off x="2057400" y="0"/>
            <a:ext cx="7086598" cy="5144828"/>
          </a:xfrm>
          <a:prstGeom prst="rect">
            <a:avLst/>
          </a:prstGeom>
          <a:noFill/>
          <a:ln>
            <a:noFill/>
          </a:ln>
        </p:spPr>
      </p:pic>
      <p:sp>
        <p:nvSpPr>
          <p:cNvPr id="356" name="Google Shape;356;p60"/>
          <p:cNvSpPr/>
          <p:nvPr/>
        </p:nvSpPr>
        <p:spPr>
          <a:xfrm>
            <a:off x="3574256" y="0"/>
            <a:ext cx="1569244" cy="5143500"/>
          </a:xfrm>
          <a:custGeom>
            <a:rect b="b" l="l" r="r" t="t"/>
            <a:pathLst>
              <a:path extrusionOk="0" h="6858000" w="2092325">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7" name="Google Shape;357;p60"/>
          <p:cNvSpPr/>
          <p:nvPr/>
        </p:nvSpPr>
        <p:spPr>
          <a:xfrm>
            <a:off x="-71531" y="0"/>
            <a:ext cx="4678680" cy="5143500"/>
          </a:xfrm>
          <a:custGeom>
            <a:rect b="b" l="l" r="r" t="t"/>
            <a:pathLst>
              <a:path extrusionOk="0" h="6858000" w="6238240">
                <a:moveTo>
                  <a:pt x="4573838" y="0"/>
                </a:moveTo>
                <a:lnTo>
                  <a:pt x="0" y="0"/>
                </a:lnTo>
                <a:lnTo>
                  <a:pt x="0" y="6858000"/>
                </a:lnTo>
                <a:lnTo>
                  <a:pt x="4573838" y="6858000"/>
                </a:lnTo>
                <a:lnTo>
                  <a:pt x="6238058" y="3429005"/>
                </a:lnTo>
                <a:lnTo>
                  <a:pt x="457383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8" name="Google Shape;358;p60"/>
          <p:cNvSpPr/>
          <p:nvPr/>
        </p:nvSpPr>
        <p:spPr>
          <a:xfrm>
            <a:off x="8278483" y="3366715"/>
            <a:ext cx="863440" cy="1776888"/>
          </a:xfrm>
          <a:custGeom>
            <a:rect b="b" l="l" r="r" t="t"/>
            <a:pathLst>
              <a:path extrusionOk="0" h="2369184" w="1151254">
                <a:moveTo>
                  <a:pt x="1150975" y="0"/>
                </a:moveTo>
                <a:lnTo>
                  <a:pt x="0" y="2369045"/>
                </a:lnTo>
                <a:lnTo>
                  <a:pt x="1150975" y="2369045"/>
                </a:lnTo>
                <a:lnTo>
                  <a:pt x="1150975" y="0"/>
                </a:lnTo>
                <a:close/>
              </a:path>
            </a:pathLst>
          </a:custGeom>
          <a:solidFill>
            <a:srgbClr val="386EA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9" name="Google Shape;359;p60"/>
          <p:cNvSpPr txBox="1"/>
          <p:nvPr>
            <p:ph type="title"/>
          </p:nvPr>
        </p:nvSpPr>
        <p:spPr>
          <a:xfrm>
            <a:off x="360114" y="452377"/>
            <a:ext cx="3285300" cy="369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3300"/>
              <a:buNone/>
              <a:defRPr b="1" i="0" sz="2400">
                <a:solidFill>
                  <a:srgbClr val="386EA3"/>
                </a:solidFill>
                <a:latin typeface="Cambria"/>
                <a:ea typeface="Cambria"/>
                <a:cs typeface="Cambria"/>
                <a:sym typeface="Cambri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60" name="Google Shape;360;p60"/>
          <p:cNvSpPr txBox="1"/>
          <p:nvPr>
            <p:ph idx="12" type="sldNum"/>
          </p:nvPr>
        </p:nvSpPr>
        <p:spPr>
          <a:xfrm>
            <a:off x="8235195" y="4629150"/>
            <a:ext cx="680100" cy="2076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1200">
                <a:solidFill>
                  <a:schemeClr val="lt1"/>
                </a:solidFill>
                <a:latin typeface="Calibri"/>
                <a:ea typeface="Calibri"/>
                <a:cs typeface="Calibri"/>
                <a:sym typeface="Calibri"/>
              </a:defRPr>
            </a:lvl1pPr>
            <a:lvl2pPr indent="0" lvl="1" marL="0" rtl="0" algn="r">
              <a:spcBef>
                <a:spcPts val="0"/>
              </a:spcBef>
              <a:buNone/>
              <a:defRPr b="0" i="0" sz="1200">
                <a:solidFill>
                  <a:schemeClr val="lt1"/>
                </a:solidFill>
                <a:latin typeface="Calibri"/>
                <a:ea typeface="Calibri"/>
                <a:cs typeface="Calibri"/>
                <a:sym typeface="Calibri"/>
              </a:defRPr>
            </a:lvl2pPr>
            <a:lvl3pPr indent="0" lvl="2" marL="0" rtl="0" algn="r">
              <a:spcBef>
                <a:spcPts val="0"/>
              </a:spcBef>
              <a:buNone/>
              <a:defRPr b="0" i="0" sz="1200">
                <a:solidFill>
                  <a:schemeClr val="lt1"/>
                </a:solidFill>
                <a:latin typeface="Calibri"/>
                <a:ea typeface="Calibri"/>
                <a:cs typeface="Calibri"/>
                <a:sym typeface="Calibri"/>
              </a:defRPr>
            </a:lvl3pPr>
            <a:lvl4pPr indent="0" lvl="3" marL="0" rtl="0" algn="r">
              <a:spcBef>
                <a:spcPts val="0"/>
              </a:spcBef>
              <a:buNone/>
              <a:defRPr b="0" i="0" sz="1200">
                <a:solidFill>
                  <a:schemeClr val="lt1"/>
                </a:solidFill>
                <a:latin typeface="Calibri"/>
                <a:ea typeface="Calibri"/>
                <a:cs typeface="Calibri"/>
                <a:sym typeface="Calibri"/>
              </a:defRPr>
            </a:lvl4pPr>
            <a:lvl5pPr indent="0" lvl="4" marL="0" rtl="0" algn="r">
              <a:spcBef>
                <a:spcPts val="0"/>
              </a:spcBef>
              <a:buNone/>
              <a:defRPr b="0" i="0" sz="1200">
                <a:solidFill>
                  <a:schemeClr val="lt1"/>
                </a:solidFill>
                <a:latin typeface="Calibri"/>
                <a:ea typeface="Calibri"/>
                <a:cs typeface="Calibri"/>
                <a:sym typeface="Calibri"/>
              </a:defRPr>
            </a:lvl5pPr>
            <a:lvl6pPr indent="0" lvl="5" marL="0" rtl="0" algn="r">
              <a:spcBef>
                <a:spcPts val="0"/>
              </a:spcBef>
              <a:buNone/>
              <a:defRPr b="0" i="0" sz="1200">
                <a:solidFill>
                  <a:schemeClr val="lt1"/>
                </a:solidFill>
                <a:latin typeface="Calibri"/>
                <a:ea typeface="Calibri"/>
                <a:cs typeface="Calibri"/>
                <a:sym typeface="Calibri"/>
              </a:defRPr>
            </a:lvl6pPr>
            <a:lvl7pPr indent="0" lvl="6" marL="0" rtl="0" algn="r">
              <a:spcBef>
                <a:spcPts val="0"/>
              </a:spcBef>
              <a:buNone/>
              <a:defRPr b="0" i="0" sz="1200">
                <a:solidFill>
                  <a:schemeClr val="lt1"/>
                </a:solidFill>
                <a:latin typeface="Calibri"/>
                <a:ea typeface="Calibri"/>
                <a:cs typeface="Calibri"/>
                <a:sym typeface="Calibri"/>
              </a:defRPr>
            </a:lvl7pPr>
            <a:lvl8pPr indent="0" lvl="7" marL="0" rtl="0" algn="r">
              <a:spcBef>
                <a:spcPts val="0"/>
              </a:spcBef>
              <a:buNone/>
              <a:defRPr b="0" i="0" sz="1200">
                <a:solidFill>
                  <a:schemeClr val="lt1"/>
                </a:solidFill>
                <a:latin typeface="Calibri"/>
                <a:ea typeface="Calibri"/>
                <a:cs typeface="Calibri"/>
                <a:sym typeface="Calibri"/>
              </a:defRPr>
            </a:lvl8pPr>
            <a:lvl9pPr indent="0" lvl="8" marL="0" rtl="0" algn="r">
              <a:spcBef>
                <a:spcPts val="0"/>
              </a:spcBef>
              <a:buNone/>
              <a:defRPr b="0" i="0"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61" name="Google Shape;361;p60"/>
          <p:cNvSpPr txBox="1"/>
          <p:nvPr>
            <p:ph idx="1" type="body"/>
          </p:nvPr>
        </p:nvSpPr>
        <p:spPr>
          <a:xfrm>
            <a:off x="359569" y="1145704"/>
            <a:ext cx="3284100" cy="3039600"/>
          </a:xfrm>
          <a:prstGeom prst="rect">
            <a:avLst/>
          </a:prstGeom>
          <a:noFill/>
          <a:ln>
            <a:noFill/>
          </a:ln>
        </p:spPr>
        <p:txBody>
          <a:bodyPr anchorCtr="0" anchor="t" bIns="0" lIns="0" spcFirstLastPara="1" rIns="0" wrap="square" tIns="0">
            <a:noAutofit/>
          </a:bodyPr>
          <a:lstStyle>
            <a:lvl1pPr indent="-317500" lvl="0" marL="457200" rtl="0" algn="l">
              <a:spcBef>
                <a:spcPts val="800"/>
              </a:spcBef>
              <a:spcAft>
                <a:spcPts val="0"/>
              </a:spcAft>
              <a:buSzPts val="1400"/>
              <a:buChar char="•"/>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pic>
        <p:nvPicPr>
          <p:cNvPr id="362" name="Google Shape;362;p60"/>
          <p:cNvPicPr preferRelativeResize="0"/>
          <p:nvPr/>
        </p:nvPicPr>
        <p:blipFill rotWithShape="1">
          <a:blip r:embed="rId3">
            <a:alphaModFix/>
          </a:blip>
          <a:srcRect b="0" l="0" r="0" t="0"/>
          <a:stretch/>
        </p:blipFill>
        <p:spPr>
          <a:xfrm>
            <a:off x="360114" y="4492155"/>
            <a:ext cx="2057398" cy="365595"/>
          </a:xfrm>
          <a:prstGeom prst="rect">
            <a:avLst/>
          </a:prstGeom>
          <a:noFill/>
          <a:ln>
            <a:noFill/>
          </a:ln>
        </p:spPr>
      </p:pic>
    </p:spTree>
  </p:cSld>
  <p:clrMapOvr>
    <a:masterClrMapping/>
  </p:clrMapOvr>
  <p:extLst>
    <p:ext uri="{DCECCB84-F9BA-43D5-87BE-67443E8EF086}">
      <p15:sldGuideLst>
        <p15:guide id="1" orient="horz" pos="3024">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c" showMasterSp="0">
  <p:cSld name="Title and Content 2c">
    <p:spTree>
      <p:nvGrpSpPr>
        <p:cNvPr id="363" name="Shape 363"/>
        <p:cNvGrpSpPr/>
        <p:nvPr/>
      </p:nvGrpSpPr>
      <p:grpSpPr>
        <a:xfrm>
          <a:off x="0" y="0"/>
          <a:ext cx="0" cy="0"/>
          <a:chOff x="0" y="0"/>
          <a:chExt cx="0" cy="0"/>
        </a:xfrm>
      </p:grpSpPr>
      <p:sp>
        <p:nvSpPr>
          <p:cNvPr id="364" name="Google Shape;364;p61"/>
          <p:cNvSpPr/>
          <p:nvPr/>
        </p:nvSpPr>
        <p:spPr>
          <a:xfrm>
            <a:off x="6979682" y="0"/>
            <a:ext cx="1569244" cy="5143500"/>
          </a:xfrm>
          <a:custGeom>
            <a:rect b="b" l="l" r="r" t="t"/>
            <a:pathLst>
              <a:path extrusionOk="0" h="6858000" w="2092325">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65" name="Google Shape;365;p61"/>
          <p:cNvSpPr/>
          <p:nvPr/>
        </p:nvSpPr>
        <p:spPr>
          <a:xfrm>
            <a:off x="7458075" y="0"/>
            <a:ext cx="1684019" cy="5143500"/>
          </a:xfrm>
          <a:custGeom>
            <a:rect b="b" l="l" r="r" t="t"/>
            <a:pathLst>
              <a:path extrusionOk="0" h="6858000" w="2245359">
                <a:moveTo>
                  <a:pt x="2244852" y="0"/>
                </a:moveTo>
                <a:lnTo>
                  <a:pt x="0" y="0"/>
                </a:lnTo>
                <a:lnTo>
                  <a:pt x="1665935" y="3429000"/>
                </a:lnTo>
                <a:lnTo>
                  <a:pt x="0" y="6858000"/>
                </a:lnTo>
                <a:lnTo>
                  <a:pt x="2244852" y="6858000"/>
                </a:lnTo>
                <a:lnTo>
                  <a:pt x="2244852" y="0"/>
                </a:lnTo>
                <a:close/>
              </a:path>
            </a:pathLst>
          </a:custGeom>
          <a:solidFill>
            <a:srgbClr val="386EA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66" name="Google Shape;366;p61"/>
          <p:cNvSpPr txBox="1"/>
          <p:nvPr>
            <p:ph type="title"/>
          </p:nvPr>
        </p:nvSpPr>
        <p:spPr>
          <a:xfrm>
            <a:off x="360115" y="452377"/>
            <a:ext cx="6619200" cy="369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3300"/>
              <a:buNone/>
              <a:defRPr b="1" i="0" sz="2400">
                <a:solidFill>
                  <a:srgbClr val="386EA3"/>
                </a:solidFill>
                <a:latin typeface="Cambria"/>
                <a:ea typeface="Cambria"/>
                <a:cs typeface="Cambria"/>
                <a:sym typeface="Cambri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67" name="Google Shape;367;p61"/>
          <p:cNvSpPr txBox="1"/>
          <p:nvPr>
            <p:ph idx="1" type="body"/>
          </p:nvPr>
        </p:nvSpPr>
        <p:spPr>
          <a:xfrm>
            <a:off x="360114" y="1177460"/>
            <a:ext cx="3183000" cy="245400"/>
          </a:xfrm>
          <a:prstGeom prst="rect">
            <a:avLst/>
          </a:prstGeom>
          <a:noFill/>
          <a:ln>
            <a:noFill/>
          </a:ln>
        </p:spPr>
        <p:txBody>
          <a:bodyPr anchorCtr="0" anchor="t" bIns="0" lIns="0" spcFirstLastPara="1" rIns="0" wrap="square" tIns="0">
            <a:noAutofit/>
          </a:bodyPr>
          <a:lstStyle>
            <a:lvl1pPr indent="-228600" lvl="0" marL="457200" rtl="0" algn="l">
              <a:spcBef>
                <a:spcPts val="800"/>
              </a:spcBef>
              <a:spcAft>
                <a:spcPts val="0"/>
              </a:spcAft>
              <a:buSzPts val="1800"/>
              <a:buNone/>
              <a:defRPr b="1" sz="1800">
                <a:solidFill>
                  <a:srgbClr val="386EA4"/>
                </a:solidFill>
                <a:latin typeface="Calibri"/>
                <a:ea typeface="Calibri"/>
                <a:cs typeface="Calibri"/>
                <a:sym typeface="Calibri"/>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sp>
        <p:nvSpPr>
          <p:cNvPr id="368" name="Google Shape;368;p61"/>
          <p:cNvSpPr txBox="1"/>
          <p:nvPr>
            <p:ph idx="2" type="body"/>
          </p:nvPr>
        </p:nvSpPr>
        <p:spPr>
          <a:xfrm>
            <a:off x="3799199" y="1177460"/>
            <a:ext cx="3180000" cy="245400"/>
          </a:xfrm>
          <a:prstGeom prst="rect">
            <a:avLst/>
          </a:prstGeom>
          <a:noFill/>
          <a:ln>
            <a:noFill/>
          </a:ln>
        </p:spPr>
        <p:txBody>
          <a:bodyPr anchorCtr="0" anchor="t" bIns="0" lIns="0" spcFirstLastPara="1" rIns="0" wrap="square" tIns="0">
            <a:noAutofit/>
          </a:bodyPr>
          <a:lstStyle>
            <a:lvl1pPr indent="-228600" lvl="0" marL="457200" rtl="0" algn="l">
              <a:spcBef>
                <a:spcPts val="800"/>
              </a:spcBef>
              <a:spcAft>
                <a:spcPts val="0"/>
              </a:spcAft>
              <a:buSzPts val="1800"/>
              <a:buNone/>
              <a:defRPr b="1" sz="1800">
                <a:solidFill>
                  <a:srgbClr val="386EA4"/>
                </a:solidFill>
                <a:latin typeface="Calibri"/>
                <a:ea typeface="Calibri"/>
                <a:cs typeface="Calibri"/>
                <a:sym typeface="Calibri"/>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sp>
        <p:nvSpPr>
          <p:cNvPr id="369" name="Google Shape;369;p61"/>
          <p:cNvSpPr txBox="1"/>
          <p:nvPr>
            <p:ph idx="12" type="sldNum"/>
          </p:nvPr>
        </p:nvSpPr>
        <p:spPr>
          <a:xfrm>
            <a:off x="8235195" y="4629150"/>
            <a:ext cx="680100" cy="2076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1200">
                <a:solidFill>
                  <a:schemeClr val="lt1"/>
                </a:solidFill>
                <a:latin typeface="Calibri"/>
                <a:ea typeface="Calibri"/>
                <a:cs typeface="Calibri"/>
                <a:sym typeface="Calibri"/>
              </a:defRPr>
            </a:lvl1pPr>
            <a:lvl2pPr indent="0" lvl="1" marL="0" rtl="0" algn="r">
              <a:spcBef>
                <a:spcPts val="0"/>
              </a:spcBef>
              <a:buNone/>
              <a:defRPr b="0" i="0" sz="1200">
                <a:solidFill>
                  <a:schemeClr val="lt1"/>
                </a:solidFill>
                <a:latin typeface="Calibri"/>
                <a:ea typeface="Calibri"/>
                <a:cs typeface="Calibri"/>
                <a:sym typeface="Calibri"/>
              </a:defRPr>
            </a:lvl2pPr>
            <a:lvl3pPr indent="0" lvl="2" marL="0" rtl="0" algn="r">
              <a:spcBef>
                <a:spcPts val="0"/>
              </a:spcBef>
              <a:buNone/>
              <a:defRPr b="0" i="0" sz="1200">
                <a:solidFill>
                  <a:schemeClr val="lt1"/>
                </a:solidFill>
                <a:latin typeface="Calibri"/>
                <a:ea typeface="Calibri"/>
                <a:cs typeface="Calibri"/>
                <a:sym typeface="Calibri"/>
              </a:defRPr>
            </a:lvl3pPr>
            <a:lvl4pPr indent="0" lvl="3" marL="0" rtl="0" algn="r">
              <a:spcBef>
                <a:spcPts val="0"/>
              </a:spcBef>
              <a:buNone/>
              <a:defRPr b="0" i="0" sz="1200">
                <a:solidFill>
                  <a:schemeClr val="lt1"/>
                </a:solidFill>
                <a:latin typeface="Calibri"/>
                <a:ea typeface="Calibri"/>
                <a:cs typeface="Calibri"/>
                <a:sym typeface="Calibri"/>
              </a:defRPr>
            </a:lvl4pPr>
            <a:lvl5pPr indent="0" lvl="4" marL="0" rtl="0" algn="r">
              <a:spcBef>
                <a:spcPts val="0"/>
              </a:spcBef>
              <a:buNone/>
              <a:defRPr b="0" i="0" sz="1200">
                <a:solidFill>
                  <a:schemeClr val="lt1"/>
                </a:solidFill>
                <a:latin typeface="Calibri"/>
                <a:ea typeface="Calibri"/>
                <a:cs typeface="Calibri"/>
                <a:sym typeface="Calibri"/>
              </a:defRPr>
            </a:lvl5pPr>
            <a:lvl6pPr indent="0" lvl="5" marL="0" rtl="0" algn="r">
              <a:spcBef>
                <a:spcPts val="0"/>
              </a:spcBef>
              <a:buNone/>
              <a:defRPr b="0" i="0" sz="1200">
                <a:solidFill>
                  <a:schemeClr val="lt1"/>
                </a:solidFill>
                <a:latin typeface="Calibri"/>
                <a:ea typeface="Calibri"/>
                <a:cs typeface="Calibri"/>
                <a:sym typeface="Calibri"/>
              </a:defRPr>
            </a:lvl6pPr>
            <a:lvl7pPr indent="0" lvl="6" marL="0" rtl="0" algn="r">
              <a:spcBef>
                <a:spcPts val="0"/>
              </a:spcBef>
              <a:buNone/>
              <a:defRPr b="0" i="0" sz="1200">
                <a:solidFill>
                  <a:schemeClr val="lt1"/>
                </a:solidFill>
                <a:latin typeface="Calibri"/>
                <a:ea typeface="Calibri"/>
                <a:cs typeface="Calibri"/>
                <a:sym typeface="Calibri"/>
              </a:defRPr>
            </a:lvl7pPr>
            <a:lvl8pPr indent="0" lvl="7" marL="0" rtl="0" algn="r">
              <a:spcBef>
                <a:spcPts val="0"/>
              </a:spcBef>
              <a:buNone/>
              <a:defRPr b="0" i="0" sz="1200">
                <a:solidFill>
                  <a:schemeClr val="lt1"/>
                </a:solidFill>
                <a:latin typeface="Calibri"/>
                <a:ea typeface="Calibri"/>
                <a:cs typeface="Calibri"/>
                <a:sym typeface="Calibri"/>
              </a:defRPr>
            </a:lvl8pPr>
            <a:lvl9pPr indent="0" lvl="8" marL="0" rtl="0" algn="r">
              <a:spcBef>
                <a:spcPts val="0"/>
              </a:spcBef>
              <a:buNone/>
              <a:defRPr b="0" i="0"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70" name="Google Shape;370;p61"/>
          <p:cNvSpPr txBox="1"/>
          <p:nvPr>
            <p:ph idx="3" type="body"/>
          </p:nvPr>
        </p:nvSpPr>
        <p:spPr>
          <a:xfrm>
            <a:off x="359569" y="1522960"/>
            <a:ext cx="3183900" cy="2763300"/>
          </a:xfrm>
          <a:prstGeom prst="rect">
            <a:avLst/>
          </a:prstGeom>
          <a:noFill/>
          <a:ln>
            <a:noFill/>
          </a:ln>
        </p:spPr>
        <p:txBody>
          <a:bodyPr anchorCtr="0" anchor="t" bIns="0" lIns="0" spcFirstLastPara="1" rIns="0" wrap="square" tIns="0">
            <a:noAutofit/>
          </a:bodyPr>
          <a:lstStyle>
            <a:lvl1pPr indent="-317500" lvl="0" marL="457200" rtl="0" algn="l">
              <a:spcBef>
                <a:spcPts val="800"/>
              </a:spcBef>
              <a:spcAft>
                <a:spcPts val="0"/>
              </a:spcAft>
              <a:buSzPts val="1400"/>
              <a:buChar char="•"/>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sp>
        <p:nvSpPr>
          <p:cNvPr id="371" name="Google Shape;371;p61"/>
          <p:cNvSpPr txBox="1"/>
          <p:nvPr>
            <p:ph idx="4" type="body"/>
          </p:nvPr>
        </p:nvSpPr>
        <p:spPr>
          <a:xfrm>
            <a:off x="3796189" y="1522960"/>
            <a:ext cx="3183900" cy="2763300"/>
          </a:xfrm>
          <a:prstGeom prst="rect">
            <a:avLst/>
          </a:prstGeom>
          <a:noFill/>
          <a:ln>
            <a:noFill/>
          </a:ln>
        </p:spPr>
        <p:txBody>
          <a:bodyPr anchorCtr="0" anchor="t" bIns="0" lIns="0" spcFirstLastPara="1" rIns="0" wrap="square" tIns="0">
            <a:noAutofit/>
          </a:bodyPr>
          <a:lstStyle>
            <a:lvl1pPr indent="-317500" lvl="0" marL="457200" rtl="0" algn="l">
              <a:spcBef>
                <a:spcPts val="800"/>
              </a:spcBef>
              <a:spcAft>
                <a:spcPts val="0"/>
              </a:spcAft>
              <a:buSzPts val="1400"/>
              <a:buChar char="•"/>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pic>
        <p:nvPicPr>
          <p:cNvPr id="372" name="Google Shape;372;p61"/>
          <p:cNvPicPr preferRelativeResize="0"/>
          <p:nvPr/>
        </p:nvPicPr>
        <p:blipFill rotWithShape="1">
          <a:blip r:embed="rId2">
            <a:alphaModFix/>
          </a:blip>
          <a:srcRect b="0" l="0" r="0" t="0"/>
          <a:stretch/>
        </p:blipFill>
        <p:spPr>
          <a:xfrm>
            <a:off x="360114" y="4492155"/>
            <a:ext cx="2057398" cy="365595"/>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30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47" name="Shape 47"/>
        <p:cNvGrpSpPr/>
        <p:nvPr/>
      </p:nvGrpSpPr>
      <p:grpSpPr>
        <a:xfrm>
          <a:off x="0" y="0"/>
          <a:ext cx="0" cy="0"/>
          <a:chOff x="0" y="0"/>
          <a:chExt cx="0" cy="0"/>
        </a:xfrm>
      </p:grpSpPr>
      <p:pic>
        <p:nvPicPr>
          <p:cNvPr id="48" name="Google Shape;48;p7"/>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49" name="Google Shape;49;p7"/>
          <p:cNvSpPr txBox="1"/>
          <p:nvPr>
            <p:ph type="title"/>
          </p:nvPr>
        </p:nvSpPr>
        <p:spPr>
          <a:xfrm>
            <a:off x="629841" y="273844"/>
            <a:ext cx="7886700" cy="8619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0" name="Google Shape;50;p7"/>
          <p:cNvSpPr txBox="1"/>
          <p:nvPr>
            <p:ph idx="1" type="body"/>
          </p:nvPr>
        </p:nvSpPr>
        <p:spPr>
          <a:xfrm>
            <a:off x="629841" y="1260871"/>
            <a:ext cx="3868500" cy="6858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2100"/>
              <a:buNone/>
              <a:defRPr b="1" sz="2100">
                <a:latin typeface="Open Sans SemiBold"/>
                <a:ea typeface="Open Sans SemiBold"/>
                <a:cs typeface="Open Sans SemiBold"/>
                <a:sym typeface="Open Sans SemiBold"/>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1" name="Google Shape;51;p7"/>
          <p:cNvSpPr txBox="1"/>
          <p:nvPr>
            <p:ph idx="2" type="body"/>
          </p:nvPr>
        </p:nvSpPr>
        <p:spPr>
          <a:xfrm>
            <a:off x="629841" y="2003821"/>
            <a:ext cx="3868500" cy="22356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SzPts val="1800"/>
              <a:buChar char="•"/>
              <a:defRPr sz="1800"/>
            </a:lvl1pPr>
            <a:lvl2pPr indent="-323850" lvl="1" marL="914400" rtl="0" algn="l">
              <a:lnSpc>
                <a:spcPct val="90000"/>
              </a:lnSpc>
              <a:spcBef>
                <a:spcPts val="400"/>
              </a:spcBef>
              <a:spcAft>
                <a:spcPts val="0"/>
              </a:spcAft>
              <a:buSzPts val="1500"/>
              <a:buChar char="•"/>
              <a:defRPr sz="1500"/>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2" name="Google Shape;52;p7"/>
          <p:cNvSpPr txBox="1"/>
          <p:nvPr>
            <p:ph idx="3" type="body"/>
          </p:nvPr>
        </p:nvSpPr>
        <p:spPr>
          <a:xfrm>
            <a:off x="4629150" y="1260871"/>
            <a:ext cx="3887400" cy="6858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2100"/>
              <a:buNone/>
              <a:defRPr b="1" sz="2100">
                <a:latin typeface="Open Sans SemiBold"/>
                <a:ea typeface="Open Sans SemiBold"/>
                <a:cs typeface="Open Sans SemiBold"/>
                <a:sym typeface="Open Sans SemiBold"/>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3" name="Google Shape;53;p7"/>
          <p:cNvSpPr txBox="1"/>
          <p:nvPr>
            <p:ph idx="4" type="body"/>
          </p:nvPr>
        </p:nvSpPr>
        <p:spPr>
          <a:xfrm>
            <a:off x="4629150" y="2003821"/>
            <a:ext cx="3887400" cy="22356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SzPts val="1800"/>
              <a:buChar char="•"/>
              <a:defRPr sz="1800"/>
            </a:lvl1pPr>
            <a:lvl2pPr indent="-323850" lvl="1" marL="914400" rtl="0" algn="l">
              <a:lnSpc>
                <a:spcPct val="90000"/>
              </a:lnSpc>
              <a:spcBef>
                <a:spcPts val="400"/>
              </a:spcBef>
              <a:spcAft>
                <a:spcPts val="0"/>
              </a:spcAft>
              <a:buSzPts val="1500"/>
              <a:buChar char="•"/>
              <a:defRPr sz="1500"/>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4" name="Google Shape;54;p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5" name="Google Shape;55;p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6" name="Google Shape;56;p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a" showMasterSp="0">
  <p:cSld name="Title and Content 1a">
    <p:spTree>
      <p:nvGrpSpPr>
        <p:cNvPr id="373" name="Shape 373"/>
        <p:cNvGrpSpPr/>
        <p:nvPr/>
      </p:nvGrpSpPr>
      <p:grpSpPr>
        <a:xfrm>
          <a:off x="0" y="0"/>
          <a:ext cx="0" cy="0"/>
          <a:chOff x="0" y="0"/>
          <a:chExt cx="0" cy="0"/>
        </a:xfrm>
      </p:grpSpPr>
      <p:sp>
        <p:nvSpPr>
          <p:cNvPr id="374" name="Google Shape;374;p62"/>
          <p:cNvSpPr txBox="1"/>
          <p:nvPr>
            <p:ph type="title"/>
          </p:nvPr>
        </p:nvSpPr>
        <p:spPr>
          <a:xfrm>
            <a:off x="360114" y="452377"/>
            <a:ext cx="7526400" cy="369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3300"/>
              <a:buNone/>
              <a:defRPr b="1" i="0" sz="2400">
                <a:solidFill>
                  <a:srgbClr val="386EA3"/>
                </a:solidFill>
                <a:latin typeface="Cambria"/>
                <a:ea typeface="Cambria"/>
                <a:cs typeface="Cambria"/>
                <a:sym typeface="Cambri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5" name="Google Shape;375;p62"/>
          <p:cNvSpPr txBox="1"/>
          <p:nvPr>
            <p:ph idx="1" type="body"/>
          </p:nvPr>
        </p:nvSpPr>
        <p:spPr>
          <a:xfrm>
            <a:off x="359569" y="1145704"/>
            <a:ext cx="7527300" cy="3039600"/>
          </a:xfrm>
          <a:prstGeom prst="rect">
            <a:avLst/>
          </a:prstGeom>
          <a:noFill/>
          <a:ln>
            <a:noFill/>
          </a:ln>
        </p:spPr>
        <p:txBody>
          <a:bodyPr anchorCtr="0" anchor="t" bIns="0" lIns="0" spcFirstLastPara="1" rIns="0" wrap="square" tIns="0">
            <a:noAutofit/>
          </a:bodyPr>
          <a:lstStyle>
            <a:lvl1pPr indent="-317500" lvl="0" marL="457200" rtl="0" algn="l">
              <a:spcBef>
                <a:spcPts val="800"/>
              </a:spcBef>
              <a:spcAft>
                <a:spcPts val="0"/>
              </a:spcAft>
              <a:buSzPts val="1400"/>
              <a:buChar char="•"/>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sp>
        <p:nvSpPr>
          <p:cNvPr id="376" name="Google Shape;376;p62"/>
          <p:cNvSpPr/>
          <p:nvPr/>
        </p:nvSpPr>
        <p:spPr>
          <a:xfrm>
            <a:off x="8278483" y="3366715"/>
            <a:ext cx="863440" cy="1776888"/>
          </a:xfrm>
          <a:custGeom>
            <a:rect b="b" l="l" r="r" t="t"/>
            <a:pathLst>
              <a:path extrusionOk="0" h="2369184" w="1151254">
                <a:moveTo>
                  <a:pt x="1150975" y="0"/>
                </a:moveTo>
                <a:lnTo>
                  <a:pt x="0" y="2369045"/>
                </a:lnTo>
                <a:lnTo>
                  <a:pt x="1150975" y="2369045"/>
                </a:lnTo>
                <a:lnTo>
                  <a:pt x="1150975" y="0"/>
                </a:lnTo>
                <a:close/>
              </a:path>
            </a:pathLst>
          </a:custGeom>
          <a:solidFill>
            <a:srgbClr val="386EA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77" name="Google Shape;377;p62"/>
          <p:cNvSpPr txBox="1"/>
          <p:nvPr>
            <p:ph idx="12" type="sldNum"/>
          </p:nvPr>
        </p:nvSpPr>
        <p:spPr>
          <a:xfrm>
            <a:off x="8235195" y="4629150"/>
            <a:ext cx="680100" cy="2076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1200">
                <a:solidFill>
                  <a:schemeClr val="lt1"/>
                </a:solidFill>
                <a:latin typeface="Calibri"/>
                <a:ea typeface="Calibri"/>
                <a:cs typeface="Calibri"/>
                <a:sym typeface="Calibri"/>
              </a:defRPr>
            </a:lvl1pPr>
            <a:lvl2pPr indent="0" lvl="1" marL="0" rtl="0" algn="r">
              <a:spcBef>
                <a:spcPts val="0"/>
              </a:spcBef>
              <a:buNone/>
              <a:defRPr b="0" i="0" sz="1200">
                <a:solidFill>
                  <a:schemeClr val="lt1"/>
                </a:solidFill>
                <a:latin typeface="Calibri"/>
                <a:ea typeface="Calibri"/>
                <a:cs typeface="Calibri"/>
                <a:sym typeface="Calibri"/>
              </a:defRPr>
            </a:lvl2pPr>
            <a:lvl3pPr indent="0" lvl="2" marL="0" rtl="0" algn="r">
              <a:spcBef>
                <a:spcPts val="0"/>
              </a:spcBef>
              <a:buNone/>
              <a:defRPr b="0" i="0" sz="1200">
                <a:solidFill>
                  <a:schemeClr val="lt1"/>
                </a:solidFill>
                <a:latin typeface="Calibri"/>
                <a:ea typeface="Calibri"/>
                <a:cs typeface="Calibri"/>
                <a:sym typeface="Calibri"/>
              </a:defRPr>
            </a:lvl3pPr>
            <a:lvl4pPr indent="0" lvl="3" marL="0" rtl="0" algn="r">
              <a:spcBef>
                <a:spcPts val="0"/>
              </a:spcBef>
              <a:buNone/>
              <a:defRPr b="0" i="0" sz="1200">
                <a:solidFill>
                  <a:schemeClr val="lt1"/>
                </a:solidFill>
                <a:latin typeface="Calibri"/>
                <a:ea typeface="Calibri"/>
                <a:cs typeface="Calibri"/>
                <a:sym typeface="Calibri"/>
              </a:defRPr>
            </a:lvl4pPr>
            <a:lvl5pPr indent="0" lvl="4" marL="0" rtl="0" algn="r">
              <a:spcBef>
                <a:spcPts val="0"/>
              </a:spcBef>
              <a:buNone/>
              <a:defRPr b="0" i="0" sz="1200">
                <a:solidFill>
                  <a:schemeClr val="lt1"/>
                </a:solidFill>
                <a:latin typeface="Calibri"/>
                <a:ea typeface="Calibri"/>
                <a:cs typeface="Calibri"/>
                <a:sym typeface="Calibri"/>
              </a:defRPr>
            </a:lvl5pPr>
            <a:lvl6pPr indent="0" lvl="5" marL="0" rtl="0" algn="r">
              <a:spcBef>
                <a:spcPts val="0"/>
              </a:spcBef>
              <a:buNone/>
              <a:defRPr b="0" i="0" sz="1200">
                <a:solidFill>
                  <a:schemeClr val="lt1"/>
                </a:solidFill>
                <a:latin typeface="Calibri"/>
                <a:ea typeface="Calibri"/>
                <a:cs typeface="Calibri"/>
                <a:sym typeface="Calibri"/>
              </a:defRPr>
            </a:lvl6pPr>
            <a:lvl7pPr indent="0" lvl="6" marL="0" rtl="0" algn="r">
              <a:spcBef>
                <a:spcPts val="0"/>
              </a:spcBef>
              <a:buNone/>
              <a:defRPr b="0" i="0" sz="1200">
                <a:solidFill>
                  <a:schemeClr val="lt1"/>
                </a:solidFill>
                <a:latin typeface="Calibri"/>
                <a:ea typeface="Calibri"/>
                <a:cs typeface="Calibri"/>
                <a:sym typeface="Calibri"/>
              </a:defRPr>
            </a:lvl7pPr>
            <a:lvl8pPr indent="0" lvl="7" marL="0" rtl="0" algn="r">
              <a:spcBef>
                <a:spcPts val="0"/>
              </a:spcBef>
              <a:buNone/>
              <a:defRPr b="0" i="0" sz="1200">
                <a:solidFill>
                  <a:schemeClr val="lt1"/>
                </a:solidFill>
                <a:latin typeface="Calibri"/>
                <a:ea typeface="Calibri"/>
                <a:cs typeface="Calibri"/>
                <a:sym typeface="Calibri"/>
              </a:defRPr>
            </a:lvl8pPr>
            <a:lvl9pPr indent="0" lvl="8" marL="0" rtl="0" algn="r">
              <a:spcBef>
                <a:spcPts val="0"/>
              </a:spcBef>
              <a:buNone/>
              <a:defRPr b="0" i="0"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78" name="Google Shape;378;p62"/>
          <p:cNvPicPr preferRelativeResize="0"/>
          <p:nvPr/>
        </p:nvPicPr>
        <p:blipFill rotWithShape="1">
          <a:blip r:embed="rId2">
            <a:alphaModFix/>
          </a:blip>
          <a:srcRect b="0" l="0" r="0" t="0"/>
          <a:stretch/>
        </p:blipFill>
        <p:spPr>
          <a:xfrm>
            <a:off x="360114" y="4492155"/>
            <a:ext cx="2057398" cy="365595"/>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302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with Photo 2" showMasterSp="0">
  <p:cSld name="Section Divider with Photo 2">
    <p:bg>
      <p:bgPr>
        <a:solidFill>
          <a:schemeClr val="lt1"/>
        </a:solidFill>
      </p:bgPr>
    </p:bg>
    <p:spTree>
      <p:nvGrpSpPr>
        <p:cNvPr id="379" name="Shape 379"/>
        <p:cNvGrpSpPr/>
        <p:nvPr/>
      </p:nvGrpSpPr>
      <p:grpSpPr>
        <a:xfrm>
          <a:off x="0" y="0"/>
          <a:ext cx="0" cy="0"/>
          <a:chOff x="0" y="0"/>
          <a:chExt cx="0" cy="0"/>
        </a:xfrm>
      </p:grpSpPr>
      <p:pic>
        <p:nvPicPr>
          <p:cNvPr id="380" name="Google Shape;380;p63"/>
          <p:cNvPicPr preferRelativeResize="0"/>
          <p:nvPr/>
        </p:nvPicPr>
        <p:blipFill rotWithShape="1">
          <a:blip r:embed="rId2">
            <a:alphaModFix/>
          </a:blip>
          <a:srcRect b="0" l="0" r="9706" t="0"/>
          <a:stretch/>
        </p:blipFill>
        <p:spPr>
          <a:xfrm>
            <a:off x="2171700" y="-6181"/>
            <a:ext cx="6972302" cy="5143500"/>
          </a:xfrm>
          <a:prstGeom prst="rect">
            <a:avLst/>
          </a:prstGeom>
          <a:noFill/>
          <a:ln>
            <a:noFill/>
          </a:ln>
        </p:spPr>
      </p:pic>
      <p:sp>
        <p:nvSpPr>
          <p:cNvPr id="381" name="Google Shape;381;p63"/>
          <p:cNvSpPr/>
          <p:nvPr/>
        </p:nvSpPr>
        <p:spPr>
          <a:xfrm>
            <a:off x="0" y="0"/>
            <a:ext cx="4221480" cy="5143500"/>
          </a:xfrm>
          <a:custGeom>
            <a:rect b="b" l="l" r="r" t="t"/>
            <a:pathLst>
              <a:path extrusionOk="0" h="6858000" w="5628640">
                <a:moveTo>
                  <a:pt x="3964238" y="0"/>
                </a:moveTo>
                <a:lnTo>
                  <a:pt x="0" y="0"/>
                </a:lnTo>
                <a:lnTo>
                  <a:pt x="0" y="6858000"/>
                </a:lnTo>
                <a:lnTo>
                  <a:pt x="3964238" y="6858000"/>
                </a:lnTo>
                <a:lnTo>
                  <a:pt x="5628458" y="3429005"/>
                </a:lnTo>
                <a:lnTo>
                  <a:pt x="396423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2" name="Google Shape;382;p63"/>
          <p:cNvSpPr/>
          <p:nvPr/>
        </p:nvSpPr>
        <p:spPr>
          <a:xfrm>
            <a:off x="3160012" y="0"/>
            <a:ext cx="1569244" cy="5143500"/>
          </a:xfrm>
          <a:custGeom>
            <a:rect b="b" l="l" r="r" t="t"/>
            <a:pathLst>
              <a:path extrusionOk="0" h="6858000" w="2092325">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3" name="Google Shape;383;p63"/>
          <p:cNvSpPr txBox="1"/>
          <p:nvPr>
            <p:ph type="title"/>
          </p:nvPr>
        </p:nvSpPr>
        <p:spPr>
          <a:xfrm>
            <a:off x="374651" y="2057400"/>
            <a:ext cx="3029100" cy="10287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3300"/>
              <a:buNone/>
              <a:defRPr sz="2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84" name="Google Shape;384;p63"/>
          <p:cNvSpPr/>
          <p:nvPr/>
        </p:nvSpPr>
        <p:spPr>
          <a:xfrm>
            <a:off x="8278483" y="3366715"/>
            <a:ext cx="863440" cy="1776888"/>
          </a:xfrm>
          <a:custGeom>
            <a:rect b="b" l="l" r="r" t="t"/>
            <a:pathLst>
              <a:path extrusionOk="0" h="2369184" w="1151254">
                <a:moveTo>
                  <a:pt x="1150975" y="0"/>
                </a:moveTo>
                <a:lnTo>
                  <a:pt x="0" y="2369045"/>
                </a:lnTo>
                <a:lnTo>
                  <a:pt x="1150975" y="2369045"/>
                </a:lnTo>
                <a:lnTo>
                  <a:pt x="1150975" y="0"/>
                </a:lnTo>
                <a:close/>
              </a:path>
            </a:pathLst>
          </a:custGeom>
          <a:solidFill>
            <a:srgbClr val="386EA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5" name="Google Shape;385;p63"/>
          <p:cNvSpPr txBox="1"/>
          <p:nvPr>
            <p:ph idx="12" type="sldNum"/>
          </p:nvPr>
        </p:nvSpPr>
        <p:spPr>
          <a:xfrm>
            <a:off x="8235195" y="4629150"/>
            <a:ext cx="680100" cy="2076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1200">
                <a:solidFill>
                  <a:schemeClr val="lt1"/>
                </a:solidFill>
                <a:latin typeface="Calibri"/>
                <a:ea typeface="Calibri"/>
                <a:cs typeface="Calibri"/>
                <a:sym typeface="Calibri"/>
              </a:defRPr>
            </a:lvl1pPr>
            <a:lvl2pPr indent="0" lvl="1" marL="0" rtl="0" algn="r">
              <a:spcBef>
                <a:spcPts val="0"/>
              </a:spcBef>
              <a:buNone/>
              <a:defRPr b="0" i="0" sz="1200">
                <a:solidFill>
                  <a:schemeClr val="lt1"/>
                </a:solidFill>
                <a:latin typeface="Calibri"/>
                <a:ea typeface="Calibri"/>
                <a:cs typeface="Calibri"/>
                <a:sym typeface="Calibri"/>
              </a:defRPr>
            </a:lvl2pPr>
            <a:lvl3pPr indent="0" lvl="2" marL="0" rtl="0" algn="r">
              <a:spcBef>
                <a:spcPts val="0"/>
              </a:spcBef>
              <a:buNone/>
              <a:defRPr b="0" i="0" sz="1200">
                <a:solidFill>
                  <a:schemeClr val="lt1"/>
                </a:solidFill>
                <a:latin typeface="Calibri"/>
                <a:ea typeface="Calibri"/>
                <a:cs typeface="Calibri"/>
                <a:sym typeface="Calibri"/>
              </a:defRPr>
            </a:lvl3pPr>
            <a:lvl4pPr indent="0" lvl="3" marL="0" rtl="0" algn="r">
              <a:spcBef>
                <a:spcPts val="0"/>
              </a:spcBef>
              <a:buNone/>
              <a:defRPr b="0" i="0" sz="1200">
                <a:solidFill>
                  <a:schemeClr val="lt1"/>
                </a:solidFill>
                <a:latin typeface="Calibri"/>
                <a:ea typeface="Calibri"/>
                <a:cs typeface="Calibri"/>
                <a:sym typeface="Calibri"/>
              </a:defRPr>
            </a:lvl4pPr>
            <a:lvl5pPr indent="0" lvl="4" marL="0" rtl="0" algn="r">
              <a:spcBef>
                <a:spcPts val="0"/>
              </a:spcBef>
              <a:buNone/>
              <a:defRPr b="0" i="0" sz="1200">
                <a:solidFill>
                  <a:schemeClr val="lt1"/>
                </a:solidFill>
                <a:latin typeface="Calibri"/>
                <a:ea typeface="Calibri"/>
                <a:cs typeface="Calibri"/>
                <a:sym typeface="Calibri"/>
              </a:defRPr>
            </a:lvl5pPr>
            <a:lvl6pPr indent="0" lvl="5" marL="0" rtl="0" algn="r">
              <a:spcBef>
                <a:spcPts val="0"/>
              </a:spcBef>
              <a:buNone/>
              <a:defRPr b="0" i="0" sz="1200">
                <a:solidFill>
                  <a:schemeClr val="lt1"/>
                </a:solidFill>
                <a:latin typeface="Calibri"/>
                <a:ea typeface="Calibri"/>
                <a:cs typeface="Calibri"/>
                <a:sym typeface="Calibri"/>
              </a:defRPr>
            </a:lvl6pPr>
            <a:lvl7pPr indent="0" lvl="6" marL="0" rtl="0" algn="r">
              <a:spcBef>
                <a:spcPts val="0"/>
              </a:spcBef>
              <a:buNone/>
              <a:defRPr b="0" i="0" sz="1200">
                <a:solidFill>
                  <a:schemeClr val="lt1"/>
                </a:solidFill>
                <a:latin typeface="Calibri"/>
                <a:ea typeface="Calibri"/>
                <a:cs typeface="Calibri"/>
                <a:sym typeface="Calibri"/>
              </a:defRPr>
            </a:lvl7pPr>
            <a:lvl8pPr indent="0" lvl="7" marL="0" rtl="0" algn="r">
              <a:spcBef>
                <a:spcPts val="0"/>
              </a:spcBef>
              <a:buNone/>
              <a:defRPr b="0" i="0" sz="1200">
                <a:solidFill>
                  <a:schemeClr val="lt1"/>
                </a:solidFill>
                <a:latin typeface="Calibri"/>
                <a:ea typeface="Calibri"/>
                <a:cs typeface="Calibri"/>
                <a:sym typeface="Calibri"/>
              </a:defRPr>
            </a:lvl8pPr>
            <a:lvl9pPr indent="0" lvl="8" marL="0" rtl="0" algn="r">
              <a:spcBef>
                <a:spcPts val="0"/>
              </a:spcBef>
              <a:buNone/>
              <a:defRPr b="0" i="0"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86" name="Google Shape;386;p63"/>
          <p:cNvPicPr preferRelativeResize="0"/>
          <p:nvPr/>
        </p:nvPicPr>
        <p:blipFill rotWithShape="1">
          <a:blip r:embed="rId3">
            <a:alphaModFix/>
          </a:blip>
          <a:srcRect b="0" l="0" r="0" t="0"/>
          <a:stretch/>
        </p:blipFill>
        <p:spPr>
          <a:xfrm>
            <a:off x="374651" y="4483024"/>
            <a:ext cx="2400300" cy="261581"/>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2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Photo 3" showMasterSp="0">
  <p:cSld name="Title and Content with Photo 3">
    <p:spTree>
      <p:nvGrpSpPr>
        <p:cNvPr id="387" name="Shape 387"/>
        <p:cNvGrpSpPr/>
        <p:nvPr/>
      </p:nvGrpSpPr>
      <p:grpSpPr>
        <a:xfrm>
          <a:off x="0" y="0"/>
          <a:ext cx="0" cy="0"/>
          <a:chOff x="0" y="0"/>
          <a:chExt cx="0" cy="0"/>
        </a:xfrm>
      </p:grpSpPr>
      <p:pic>
        <p:nvPicPr>
          <p:cNvPr id="388" name="Google Shape;388;p64"/>
          <p:cNvPicPr preferRelativeResize="0"/>
          <p:nvPr/>
        </p:nvPicPr>
        <p:blipFill rotWithShape="1">
          <a:blip r:embed="rId2">
            <a:alphaModFix/>
          </a:blip>
          <a:srcRect b="0" l="0" r="0" t="1312"/>
          <a:stretch/>
        </p:blipFill>
        <p:spPr>
          <a:xfrm>
            <a:off x="3200400" y="-1"/>
            <a:ext cx="5943599" cy="5145270"/>
          </a:xfrm>
          <a:prstGeom prst="rect">
            <a:avLst/>
          </a:prstGeom>
          <a:noFill/>
          <a:ln>
            <a:noFill/>
          </a:ln>
        </p:spPr>
      </p:pic>
      <p:sp>
        <p:nvSpPr>
          <p:cNvPr id="389" name="Google Shape;389;p64"/>
          <p:cNvSpPr/>
          <p:nvPr/>
        </p:nvSpPr>
        <p:spPr>
          <a:xfrm>
            <a:off x="3574256" y="0"/>
            <a:ext cx="1569244" cy="5143500"/>
          </a:xfrm>
          <a:custGeom>
            <a:rect b="b" l="l" r="r" t="t"/>
            <a:pathLst>
              <a:path extrusionOk="0" h="6858000" w="2092325">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0" name="Google Shape;390;p64"/>
          <p:cNvSpPr/>
          <p:nvPr/>
        </p:nvSpPr>
        <p:spPr>
          <a:xfrm>
            <a:off x="-71531" y="0"/>
            <a:ext cx="4678680" cy="5143500"/>
          </a:xfrm>
          <a:custGeom>
            <a:rect b="b" l="l" r="r" t="t"/>
            <a:pathLst>
              <a:path extrusionOk="0" h="6858000" w="6238240">
                <a:moveTo>
                  <a:pt x="4573838" y="0"/>
                </a:moveTo>
                <a:lnTo>
                  <a:pt x="0" y="0"/>
                </a:lnTo>
                <a:lnTo>
                  <a:pt x="0" y="6858000"/>
                </a:lnTo>
                <a:lnTo>
                  <a:pt x="4573838" y="6858000"/>
                </a:lnTo>
                <a:lnTo>
                  <a:pt x="6238058" y="3429005"/>
                </a:lnTo>
                <a:lnTo>
                  <a:pt x="457383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1" name="Google Shape;391;p64"/>
          <p:cNvSpPr/>
          <p:nvPr/>
        </p:nvSpPr>
        <p:spPr>
          <a:xfrm>
            <a:off x="8278483" y="3366715"/>
            <a:ext cx="863440" cy="1776888"/>
          </a:xfrm>
          <a:custGeom>
            <a:rect b="b" l="l" r="r" t="t"/>
            <a:pathLst>
              <a:path extrusionOk="0" h="2369184" w="1151254">
                <a:moveTo>
                  <a:pt x="1150975" y="0"/>
                </a:moveTo>
                <a:lnTo>
                  <a:pt x="0" y="2369045"/>
                </a:lnTo>
                <a:lnTo>
                  <a:pt x="1150975" y="2369045"/>
                </a:lnTo>
                <a:lnTo>
                  <a:pt x="1150975" y="0"/>
                </a:lnTo>
                <a:close/>
              </a:path>
            </a:pathLst>
          </a:custGeom>
          <a:solidFill>
            <a:srgbClr val="386EA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2" name="Google Shape;392;p64"/>
          <p:cNvSpPr txBox="1"/>
          <p:nvPr>
            <p:ph type="title"/>
          </p:nvPr>
        </p:nvSpPr>
        <p:spPr>
          <a:xfrm>
            <a:off x="360114" y="452377"/>
            <a:ext cx="3285300" cy="369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3300"/>
              <a:buNone/>
              <a:defRPr b="1" i="0" sz="2400">
                <a:solidFill>
                  <a:srgbClr val="386EA3"/>
                </a:solidFill>
                <a:latin typeface="Cambria"/>
                <a:ea typeface="Cambria"/>
                <a:cs typeface="Cambria"/>
                <a:sym typeface="Cambri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3" name="Google Shape;393;p64"/>
          <p:cNvSpPr txBox="1"/>
          <p:nvPr>
            <p:ph idx="12" type="sldNum"/>
          </p:nvPr>
        </p:nvSpPr>
        <p:spPr>
          <a:xfrm>
            <a:off x="8235195" y="4629150"/>
            <a:ext cx="680100" cy="2076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1200">
                <a:solidFill>
                  <a:schemeClr val="lt1"/>
                </a:solidFill>
                <a:latin typeface="Calibri"/>
                <a:ea typeface="Calibri"/>
                <a:cs typeface="Calibri"/>
                <a:sym typeface="Calibri"/>
              </a:defRPr>
            </a:lvl1pPr>
            <a:lvl2pPr indent="0" lvl="1" marL="0" rtl="0" algn="r">
              <a:spcBef>
                <a:spcPts val="0"/>
              </a:spcBef>
              <a:buNone/>
              <a:defRPr b="0" i="0" sz="1200">
                <a:solidFill>
                  <a:schemeClr val="lt1"/>
                </a:solidFill>
                <a:latin typeface="Calibri"/>
                <a:ea typeface="Calibri"/>
                <a:cs typeface="Calibri"/>
                <a:sym typeface="Calibri"/>
              </a:defRPr>
            </a:lvl2pPr>
            <a:lvl3pPr indent="0" lvl="2" marL="0" rtl="0" algn="r">
              <a:spcBef>
                <a:spcPts val="0"/>
              </a:spcBef>
              <a:buNone/>
              <a:defRPr b="0" i="0" sz="1200">
                <a:solidFill>
                  <a:schemeClr val="lt1"/>
                </a:solidFill>
                <a:latin typeface="Calibri"/>
                <a:ea typeface="Calibri"/>
                <a:cs typeface="Calibri"/>
                <a:sym typeface="Calibri"/>
              </a:defRPr>
            </a:lvl3pPr>
            <a:lvl4pPr indent="0" lvl="3" marL="0" rtl="0" algn="r">
              <a:spcBef>
                <a:spcPts val="0"/>
              </a:spcBef>
              <a:buNone/>
              <a:defRPr b="0" i="0" sz="1200">
                <a:solidFill>
                  <a:schemeClr val="lt1"/>
                </a:solidFill>
                <a:latin typeface="Calibri"/>
                <a:ea typeface="Calibri"/>
                <a:cs typeface="Calibri"/>
                <a:sym typeface="Calibri"/>
              </a:defRPr>
            </a:lvl4pPr>
            <a:lvl5pPr indent="0" lvl="4" marL="0" rtl="0" algn="r">
              <a:spcBef>
                <a:spcPts val="0"/>
              </a:spcBef>
              <a:buNone/>
              <a:defRPr b="0" i="0" sz="1200">
                <a:solidFill>
                  <a:schemeClr val="lt1"/>
                </a:solidFill>
                <a:latin typeface="Calibri"/>
                <a:ea typeface="Calibri"/>
                <a:cs typeface="Calibri"/>
                <a:sym typeface="Calibri"/>
              </a:defRPr>
            </a:lvl5pPr>
            <a:lvl6pPr indent="0" lvl="5" marL="0" rtl="0" algn="r">
              <a:spcBef>
                <a:spcPts val="0"/>
              </a:spcBef>
              <a:buNone/>
              <a:defRPr b="0" i="0" sz="1200">
                <a:solidFill>
                  <a:schemeClr val="lt1"/>
                </a:solidFill>
                <a:latin typeface="Calibri"/>
                <a:ea typeface="Calibri"/>
                <a:cs typeface="Calibri"/>
                <a:sym typeface="Calibri"/>
              </a:defRPr>
            </a:lvl6pPr>
            <a:lvl7pPr indent="0" lvl="6" marL="0" rtl="0" algn="r">
              <a:spcBef>
                <a:spcPts val="0"/>
              </a:spcBef>
              <a:buNone/>
              <a:defRPr b="0" i="0" sz="1200">
                <a:solidFill>
                  <a:schemeClr val="lt1"/>
                </a:solidFill>
                <a:latin typeface="Calibri"/>
                <a:ea typeface="Calibri"/>
                <a:cs typeface="Calibri"/>
                <a:sym typeface="Calibri"/>
              </a:defRPr>
            </a:lvl7pPr>
            <a:lvl8pPr indent="0" lvl="7" marL="0" rtl="0" algn="r">
              <a:spcBef>
                <a:spcPts val="0"/>
              </a:spcBef>
              <a:buNone/>
              <a:defRPr b="0" i="0" sz="1200">
                <a:solidFill>
                  <a:schemeClr val="lt1"/>
                </a:solidFill>
                <a:latin typeface="Calibri"/>
                <a:ea typeface="Calibri"/>
                <a:cs typeface="Calibri"/>
                <a:sym typeface="Calibri"/>
              </a:defRPr>
            </a:lvl8pPr>
            <a:lvl9pPr indent="0" lvl="8" marL="0" rtl="0" algn="r">
              <a:spcBef>
                <a:spcPts val="0"/>
              </a:spcBef>
              <a:buNone/>
              <a:defRPr b="0" i="0"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4" name="Google Shape;394;p64"/>
          <p:cNvSpPr txBox="1"/>
          <p:nvPr>
            <p:ph idx="1" type="body"/>
          </p:nvPr>
        </p:nvSpPr>
        <p:spPr>
          <a:xfrm>
            <a:off x="359569" y="1145704"/>
            <a:ext cx="3284100" cy="3039600"/>
          </a:xfrm>
          <a:prstGeom prst="rect">
            <a:avLst/>
          </a:prstGeom>
          <a:noFill/>
          <a:ln>
            <a:noFill/>
          </a:ln>
        </p:spPr>
        <p:txBody>
          <a:bodyPr anchorCtr="0" anchor="t" bIns="0" lIns="0" spcFirstLastPara="1" rIns="0" wrap="square" tIns="0">
            <a:noAutofit/>
          </a:bodyPr>
          <a:lstStyle>
            <a:lvl1pPr indent="-317500" lvl="0" marL="457200" rtl="0" algn="l">
              <a:spcBef>
                <a:spcPts val="800"/>
              </a:spcBef>
              <a:spcAft>
                <a:spcPts val="0"/>
              </a:spcAft>
              <a:buSzPts val="1400"/>
              <a:buChar char="•"/>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pic>
        <p:nvPicPr>
          <p:cNvPr id="395" name="Google Shape;395;p64"/>
          <p:cNvPicPr preferRelativeResize="0"/>
          <p:nvPr/>
        </p:nvPicPr>
        <p:blipFill rotWithShape="1">
          <a:blip r:embed="rId3">
            <a:alphaModFix/>
          </a:blip>
          <a:srcRect b="0" l="0" r="0" t="0"/>
          <a:stretch/>
        </p:blipFill>
        <p:spPr>
          <a:xfrm>
            <a:off x="360114" y="4492155"/>
            <a:ext cx="2057398" cy="365595"/>
          </a:xfrm>
          <a:prstGeom prst="rect">
            <a:avLst/>
          </a:prstGeom>
          <a:noFill/>
          <a:ln>
            <a:noFill/>
          </a:ln>
        </p:spPr>
      </p:pic>
    </p:spTree>
  </p:cSld>
  <p:clrMapOvr>
    <a:masterClrMapping/>
  </p:clrMapOvr>
  <p:extLst>
    <p:ext uri="{DCECCB84-F9BA-43D5-87BE-67443E8EF086}">
      <p15:sldGuideLst>
        <p15:guide id="1" orient="horz" pos="3024">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b" showMasterSp="0">
  <p:cSld name="Title and Content 1b">
    <p:spTree>
      <p:nvGrpSpPr>
        <p:cNvPr id="396" name="Shape 396"/>
        <p:cNvGrpSpPr/>
        <p:nvPr/>
      </p:nvGrpSpPr>
      <p:grpSpPr>
        <a:xfrm>
          <a:off x="0" y="0"/>
          <a:ext cx="0" cy="0"/>
          <a:chOff x="0" y="0"/>
          <a:chExt cx="0" cy="0"/>
        </a:xfrm>
      </p:grpSpPr>
      <p:sp>
        <p:nvSpPr>
          <p:cNvPr id="397" name="Google Shape;397;p65"/>
          <p:cNvSpPr/>
          <p:nvPr/>
        </p:nvSpPr>
        <p:spPr>
          <a:xfrm>
            <a:off x="6979682" y="0"/>
            <a:ext cx="1569244" cy="5143500"/>
          </a:xfrm>
          <a:custGeom>
            <a:rect b="b" l="l" r="r" t="t"/>
            <a:pathLst>
              <a:path extrusionOk="0" h="6858000" w="2092325">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8" name="Google Shape;398;p65"/>
          <p:cNvSpPr/>
          <p:nvPr/>
        </p:nvSpPr>
        <p:spPr>
          <a:xfrm>
            <a:off x="0" y="0"/>
            <a:ext cx="8077200" cy="5143500"/>
          </a:xfrm>
          <a:custGeom>
            <a:rect b="b" l="l" r="r" t="t"/>
            <a:pathLst>
              <a:path extrusionOk="0" h="6858000" w="10769600">
                <a:moveTo>
                  <a:pt x="9104894" y="0"/>
                </a:moveTo>
                <a:lnTo>
                  <a:pt x="0" y="0"/>
                </a:lnTo>
                <a:lnTo>
                  <a:pt x="0" y="6858000"/>
                </a:lnTo>
                <a:lnTo>
                  <a:pt x="9104894" y="6858000"/>
                </a:lnTo>
                <a:lnTo>
                  <a:pt x="10769103" y="3429005"/>
                </a:lnTo>
                <a:lnTo>
                  <a:pt x="9104894"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9" name="Google Shape;399;p65"/>
          <p:cNvSpPr/>
          <p:nvPr/>
        </p:nvSpPr>
        <p:spPr>
          <a:xfrm>
            <a:off x="7458075" y="0"/>
            <a:ext cx="1684019" cy="5143500"/>
          </a:xfrm>
          <a:custGeom>
            <a:rect b="b" l="l" r="r" t="t"/>
            <a:pathLst>
              <a:path extrusionOk="0" h="6858000" w="2245359">
                <a:moveTo>
                  <a:pt x="2244852" y="0"/>
                </a:moveTo>
                <a:lnTo>
                  <a:pt x="0" y="0"/>
                </a:lnTo>
                <a:lnTo>
                  <a:pt x="1665935" y="3429000"/>
                </a:lnTo>
                <a:lnTo>
                  <a:pt x="0" y="6858000"/>
                </a:lnTo>
                <a:lnTo>
                  <a:pt x="2244852" y="6858000"/>
                </a:lnTo>
                <a:lnTo>
                  <a:pt x="2244852" y="0"/>
                </a:lnTo>
                <a:close/>
              </a:path>
            </a:pathLst>
          </a:custGeom>
          <a:solidFill>
            <a:srgbClr val="386EA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00" name="Google Shape;400;p65"/>
          <p:cNvSpPr txBox="1"/>
          <p:nvPr>
            <p:ph type="title"/>
          </p:nvPr>
        </p:nvSpPr>
        <p:spPr>
          <a:xfrm>
            <a:off x="360115" y="452377"/>
            <a:ext cx="6619200" cy="369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3300"/>
              <a:buNone/>
              <a:defRPr b="1" i="0" sz="2400">
                <a:solidFill>
                  <a:srgbClr val="386EA3"/>
                </a:solidFill>
                <a:latin typeface="Cambria"/>
                <a:ea typeface="Cambria"/>
                <a:cs typeface="Cambria"/>
                <a:sym typeface="Cambri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1" name="Google Shape;401;p65"/>
          <p:cNvSpPr txBox="1"/>
          <p:nvPr>
            <p:ph idx="12" type="sldNum"/>
          </p:nvPr>
        </p:nvSpPr>
        <p:spPr>
          <a:xfrm>
            <a:off x="8235195" y="4629150"/>
            <a:ext cx="680100" cy="2076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1200">
                <a:solidFill>
                  <a:schemeClr val="lt1"/>
                </a:solidFill>
                <a:latin typeface="Calibri"/>
                <a:ea typeface="Calibri"/>
                <a:cs typeface="Calibri"/>
                <a:sym typeface="Calibri"/>
              </a:defRPr>
            </a:lvl1pPr>
            <a:lvl2pPr indent="0" lvl="1" marL="0" rtl="0" algn="r">
              <a:spcBef>
                <a:spcPts val="0"/>
              </a:spcBef>
              <a:buNone/>
              <a:defRPr b="0" i="0" sz="1200">
                <a:solidFill>
                  <a:schemeClr val="lt1"/>
                </a:solidFill>
                <a:latin typeface="Calibri"/>
                <a:ea typeface="Calibri"/>
                <a:cs typeface="Calibri"/>
                <a:sym typeface="Calibri"/>
              </a:defRPr>
            </a:lvl2pPr>
            <a:lvl3pPr indent="0" lvl="2" marL="0" rtl="0" algn="r">
              <a:spcBef>
                <a:spcPts val="0"/>
              </a:spcBef>
              <a:buNone/>
              <a:defRPr b="0" i="0" sz="1200">
                <a:solidFill>
                  <a:schemeClr val="lt1"/>
                </a:solidFill>
                <a:latin typeface="Calibri"/>
                <a:ea typeface="Calibri"/>
                <a:cs typeface="Calibri"/>
                <a:sym typeface="Calibri"/>
              </a:defRPr>
            </a:lvl3pPr>
            <a:lvl4pPr indent="0" lvl="3" marL="0" rtl="0" algn="r">
              <a:spcBef>
                <a:spcPts val="0"/>
              </a:spcBef>
              <a:buNone/>
              <a:defRPr b="0" i="0" sz="1200">
                <a:solidFill>
                  <a:schemeClr val="lt1"/>
                </a:solidFill>
                <a:latin typeface="Calibri"/>
                <a:ea typeface="Calibri"/>
                <a:cs typeface="Calibri"/>
                <a:sym typeface="Calibri"/>
              </a:defRPr>
            </a:lvl4pPr>
            <a:lvl5pPr indent="0" lvl="4" marL="0" rtl="0" algn="r">
              <a:spcBef>
                <a:spcPts val="0"/>
              </a:spcBef>
              <a:buNone/>
              <a:defRPr b="0" i="0" sz="1200">
                <a:solidFill>
                  <a:schemeClr val="lt1"/>
                </a:solidFill>
                <a:latin typeface="Calibri"/>
                <a:ea typeface="Calibri"/>
                <a:cs typeface="Calibri"/>
                <a:sym typeface="Calibri"/>
              </a:defRPr>
            </a:lvl5pPr>
            <a:lvl6pPr indent="0" lvl="5" marL="0" rtl="0" algn="r">
              <a:spcBef>
                <a:spcPts val="0"/>
              </a:spcBef>
              <a:buNone/>
              <a:defRPr b="0" i="0" sz="1200">
                <a:solidFill>
                  <a:schemeClr val="lt1"/>
                </a:solidFill>
                <a:latin typeface="Calibri"/>
                <a:ea typeface="Calibri"/>
                <a:cs typeface="Calibri"/>
                <a:sym typeface="Calibri"/>
              </a:defRPr>
            </a:lvl6pPr>
            <a:lvl7pPr indent="0" lvl="6" marL="0" rtl="0" algn="r">
              <a:spcBef>
                <a:spcPts val="0"/>
              </a:spcBef>
              <a:buNone/>
              <a:defRPr b="0" i="0" sz="1200">
                <a:solidFill>
                  <a:schemeClr val="lt1"/>
                </a:solidFill>
                <a:latin typeface="Calibri"/>
                <a:ea typeface="Calibri"/>
                <a:cs typeface="Calibri"/>
                <a:sym typeface="Calibri"/>
              </a:defRPr>
            </a:lvl7pPr>
            <a:lvl8pPr indent="0" lvl="7" marL="0" rtl="0" algn="r">
              <a:spcBef>
                <a:spcPts val="0"/>
              </a:spcBef>
              <a:buNone/>
              <a:defRPr b="0" i="0" sz="1200">
                <a:solidFill>
                  <a:schemeClr val="lt1"/>
                </a:solidFill>
                <a:latin typeface="Calibri"/>
                <a:ea typeface="Calibri"/>
                <a:cs typeface="Calibri"/>
                <a:sym typeface="Calibri"/>
              </a:defRPr>
            </a:lvl8pPr>
            <a:lvl9pPr indent="0" lvl="8" marL="0" rtl="0" algn="r">
              <a:spcBef>
                <a:spcPts val="0"/>
              </a:spcBef>
              <a:buNone/>
              <a:defRPr b="0" i="0"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2" name="Google Shape;402;p65"/>
          <p:cNvSpPr txBox="1"/>
          <p:nvPr>
            <p:ph idx="1" type="body"/>
          </p:nvPr>
        </p:nvSpPr>
        <p:spPr>
          <a:xfrm>
            <a:off x="359569" y="1145704"/>
            <a:ext cx="6626700" cy="3039600"/>
          </a:xfrm>
          <a:prstGeom prst="rect">
            <a:avLst/>
          </a:prstGeom>
          <a:noFill/>
          <a:ln>
            <a:noFill/>
          </a:ln>
        </p:spPr>
        <p:txBody>
          <a:bodyPr anchorCtr="0" anchor="t" bIns="0" lIns="0" spcFirstLastPara="1" rIns="0" wrap="square" tIns="0">
            <a:noAutofit/>
          </a:bodyPr>
          <a:lstStyle>
            <a:lvl1pPr indent="-317500" lvl="0" marL="457200" rtl="0" algn="l">
              <a:spcBef>
                <a:spcPts val="800"/>
              </a:spcBef>
              <a:spcAft>
                <a:spcPts val="0"/>
              </a:spcAft>
              <a:buSzPts val="1400"/>
              <a:buChar char="•"/>
              <a:defRPr/>
            </a:lvl1pPr>
            <a:lvl2pPr indent="-317500" lvl="1" marL="914400" rtl="0" algn="l">
              <a:spcBef>
                <a:spcPts val="800"/>
              </a:spcBef>
              <a:spcAft>
                <a:spcPts val="0"/>
              </a:spcAft>
              <a:buSzPts val="1400"/>
              <a:buChar char="•"/>
              <a:defRPr/>
            </a:lvl2pPr>
            <a:lvl3pPr indent="-317500" lvl="2" marL="1371600" rtl="0" algn="l">
              <a:spcBef>
                <a:spcPts val="800"/>
              </a:spcBef>
              <a:spcAft>
                <a:spcPts val="0"/>
              </a:spcAft>
              <a:buSzPts val="1400"/>
              <a:buChar char="•"/>
              <a:defRPr/>
            </a:lvl3pPr>
            <a:lvl4pPr indent="-317500" lvl="3" marL="1828800" rtl="0" algn="l">
              <a:spcBef>
                <a:spcPts val="800"/>
              </a:spcBef>
              <a:spcAft>
                <a:spcPts val="0"/>
              </a:spcAft>
              <a:buSzPts val="1400"/>
              <a:buChar char="•"/>
              <a:defRPr/>
            </a:lvl4pPr>
            <a:lvl5pPr indent="-317500" lvl="4" marL="2286000" rtl="0" algn="l">
              <a:spcBef>
                <a:spcPts val="800"/>
              </a:spcBef>
              <a:spcAft>
                <a:spcPts val="0"/>
              </a:spcAft>
              <a:buSzPts val="1400"/>
              <a:buChar char="•"/>
              <a:defRPr/>
            </a:lvl5pPr>
            <a:lvl6pPr indent="-228600" lvl="5" marL="2743200" rtl="0" algn="l">
              <a:spcBef>
                <a:spcPts val="800"/>
              </a:spcBef>
              <a:spcAft>
                <a:spcPts val="0"/>
              </a:spcAft>
              <a:buSzPts val="1400"/>
              <a:buNone/>
              <a:defRPr/>
            </a:lvl6pPr>
            <a:lvl7pPr indent="-228600" lvl="6" marL="3200400" rtl="0" algn="l">
              <a:spcBef>
                <a:spcPts val="400"/>
              </a:spcBef>
              <a:spcAft>
                <a:spcPts val="0"/>
              </a:spcAft>
              <a:buSzPts val="1400"/>
              <a:buNone/>
              <a:defRPr/>
            </a:lvl7pPr>
            <a:lvl8pPr indent="-228600" lvl="7" marL="3657600" rtl="0" algn="l">
              <a:spcBef>
                <a:spcPts val="400"/>
              </a:spcBef>
              <a:spcAft>
                <a:spcPts val="0"/>
              </a:spcAft>
              <a:buSzPts val="1400"/>
              <a:buNone/>
              <a:defRPr/>
            </a:lvl8pPr>
            <a:lvl9pPr indent="-228600" lvl="8" marL="4114800" rtl="0" algn="l">
              <a:spcBef>
                <a:spcPts val="400"/>
              </a:spcBef>
              <a:spcAft>
                <a:spcPts val="0"/>
              </a:spcAft>
              <a:buSzPts val="1400"/>
              <a:buNone/>
              <a:defRPr/>
            </a:lvl9pPr>
          </a:lstStyle>
          <a:p/>
        </p:txBody>
      </p:sp>
      <p:pic>
        <p:nvPicPr>
          <p:cNvPr id="403" name="Google Shape;403;p65"/>
          <p:cNvPicPr preferRelativeResize="0"/>
          <p:nvPr/>
        </p:nvPicPr>
        <p:blipFill rotWithShape="1">
          <a:blip r:embed="rId2">
            <a:alphaModFix/>
          </a:blip>
          <a:srcRect b="0" l="0" r="0" t="0"/>
          <a:stretch/>
        </p:blipFill>
        <p:spPr>
          <a:xfrm>
            <a:off x="360114" y="4492155"/>
            <a:ext cx="2057398" cy="365595"/>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302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04" name="Shape 404"/>
        <p:cNvGrpSpPr/>
        <p:nvPr/>
      </p:nvGrpSpPr>
      <p:grpSpPr>
        <a:xfrm>
          <a:off x="0" y="0"/>
          <a:ext cx="0" cy="0"/>
          <a:chOff x="0" y="0"/>
          <a:chExt cx="0" cy="0"/>
        </a:xfrm>
      </p:grpSpPr>
      <p:sp>
        <p:nvSpPr>
          <p:cNvPr id="405" name="Google Shape;405;p66"/>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6" name="Google Shape;406;p66"/>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407" name="Google Shape;407;p66"/>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2" name="Shape 412"/>
        <p:cNvGrpSpPr/>
        <p:nvPr/>
      </p:nvGrpSpPr>
      <p:grpSpPr>
        <a:xfrm>
          <a:off x="0" y="0"/>
          <a:ext cx="0" cy="0"/>
          <a:chOff x="0" y="0"/>
          <a:chExt cx="0" cy="0"/>
        </a:xfrm>
      </p:grpSpPr>
      <p:sp>
        <p:nvSpPr>
          <p:cNvPr id="413" name="Google Shape;413;p6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14" name="Google Shape;414;p6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15" name="Google Shape;415;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6" name="Shape 416"/>
        <p:cNvGrpSpPr/>
        <p:nvPr/>
      </p:nvGrpSpPr>
      <p:grpSpPr>
        <a:xfrm>
          <a:off x="0" y="0"/>
          <a:ext cx="0" cy="0"/>
          <a:chOff x="0" y="0"/>
          <a:chExt cx="0" cy="0"/>
        </a:xfrm>
      </p:grpSpPr>
      <p:sp>
        <p:nvSpPr>
          <p:cNvPr id="417" name="Google Shape;417;p6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18" name="Google Shape;418;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9" name="Shape 419"/>
        <p:cNvGrpSpPr/>
        <p:nvPr/>
      </p:nvGrpSpPr>
      <p:grpSpPr>
        <a:xfrm>
          <a:off x="0" y="0"/>
          <a:ext cx="0" cy="0"/>
          <a:chOff x="0" y="0"/>
          <a:chExt cx="0" cy="0"/>
        </a:xfrm>
      </p:grpSpPr>
      <p:sp>
        <p:nvSpPr>
          <p:cNvPr id="420" name="Google Shape;420;p7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1" name="Google Shape;421;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22" name="Google Shape;422;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3" name="Shape 423"/>
        <p:cNvGrpSpPr/>
        <p:nvPr/>
      </p:nvGrpSpPr>
      <p:grpSpPr>
        <a:xfrm>
          <a:off x="0" y="0"/>
          <a:ext cx="0" cy="0"/>
          <a:chOff x="0" y="0"/>
          <a:chExt cx="0" cy="0"/>
        </a:xfrm>
      </p:grpSpPr>
      <p:sp>
        <p:nvSpPr>
          <p:cNvPr id="424" name="Google Shape;424;p7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5" name="Google Shape;425;p7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26" name="Google Shape;426;p7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27" name="Google Shape;427;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8" name="Shape 428"/>
        <p:cNvGrpSpPr/>
        <p:nvPr/>
      </p:nvGrpSpPr>
      <p:grpSpPr>
        <a:xfrm>
          <a:off x="0" y="0"/>
          <a:ext cx="0" cy="0"/>
          <a:chOff x="0" y="0"/>
          <a:chExt cx="0" cy="0"/>
        </a:xfrm>
      </p:grpSpPr>
      <p:sp>
        <p:nvSpPr>
          <p:cNvPr id="429" name="Google Shape;429;p7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0" name="Google Shape;430;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spTree>
      <p:nvGrpSpPr>
        <p:cNvPr id="57" name="Shape 57"/>
        <p:cNvGrpSpPr/>
        <p:nvPr/>
      </p:nvGrpSpPr>
      <p:grpSpPr>
        <a:xfrm>
          <a:off x="0" y="0"/>
          <a:ext cx="0" cy="0"/>
          <a:chOff x="0" y="0"/>
          <a:chExt cx="0" cy="0"/>
        </a:xfrm>
      </p:grpSpPr>
      <p:pic>
        <p:nvPicPr>
          <p:cNvPr id="58" name="Google Shape;58;p8"/>
          <p:cNvPicPr preferRelativeResize="0"/>
          <p:nvPr/>
        </p:nvPicPr>
        <p:blipFill rotWithShape="1">
          <a:blip r:embed="rId2">
            <a:alphaModFix/>
          </a:blip>
          <a:srcRect b="0" l="0" r="0" t="0"/>
          <a:stretch/>
        </p:blipFill>
        <p:spPr>
          <a:xfrm>
            <a:off x="1144" y="1928"/>
            <a:ext cx="9141714" cy="5139644"/>
          </a:xfrm>
          <a:prstGeom prst="rect">
            <a:avLst/>
          </a:prstGeom>
          <a:noFill/>
          <a:ln>
            <a:noFill/>
          </a:ln>
        </p:spPr>
      </p:pic>
      <p:sp>
        <p:nvSpPr>
          <p:cNvPr id="59" name="Google Shape;59;p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 name="Google Shape;60;p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 name="Google Shape;61;p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8"/>
          <p:cNvSpPr/>
          <p:nvPr>
            <p:ph idx="2" type="pic"/>
          </p:nvPr>
        </p:nvSpPr>
        <p:spPr>
          <a:xfrm>
            <a:off x="0" y="0"/>
            <a:ext cx="9141900" cy="38376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accent2"/>
              </a:buClr>
              <a:buSzPts val="2100"/>
              <a:buFont typeface="Arial"/>
              <a:buNone/>
              <a:defRPr b="0" i="0" sz="2100" u="none" cap="none" strike="noStrike">
                <a:solidFill>
                  <a:schemeClr val="dk1"/>
                </a:solidFill>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
        <p:nvSpPr>
          <p:cNvPr id="63" name="Google Shape;63;p8"/>
          <p:cNvSpPr txBox="1"/>
          <p:nvPr>
            <p:ph type="title"/>
          </p:nvPr>
        </p:nvSpPr>
        <p:spPr>
          <a:xfrm>
            <a:off x="628650" y="3913909"/>
            <a:ext cx="7815600" cy="753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2400"/>
              <a:buFont typeface="Open Sans SemiBold"/>
              <a:buNone/>
              <a:defRPr sz="2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31" name="Shape 431"/>
        <p:cNvGrpSpPr/>
        <p:nvPr/>
      </p:nvGrpSpPr>
      <p:grpSpPr>
        <a:xfrm>
          <a:off x="0" y="0"/>
          <a:ext cx="0" cy="0"/>
          <a:chOff x="0" y="0"/>
          <a:chExt cx="0" cy="0"/>
        </a:xfrm>
      </p:grpSpPr>
      <p:sp>
        <p:nvSpPr>
          <p:cNvPr id="432" name="Google Shape;432;p7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33" name="Google Shape;433;p7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34" name="Google Shape;434;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5" name="Shape 435"/>
        <p:cNvGrpSpPr/>
        <p:nvPr/>
      </p:nvGrpSpPr>
      <p:grpSpPr>
        <a:xfrm>
          <a:off x="0" y="0"/>
          <a:ext cx="0" cy="0"/>
          <a:chOff x="0" y="0"/>
          <a:chExt cx="0" cy="0"/>
        </a:xfrm>
      </p:grpSpPr>
      <p:sp>
        <p:nvSpPr>
          <p:cNvPr id="436" name="Google Shape;436;p7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37" name="Google Shape;437;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8" name="Shape 438"/>
        <p:cNvGrpSpPr/>
        <p:nvPr/>
      </p:nvGrpSpPr>
      <p:grpSpPr>
        <a:xfrm>
          <a:off x="0" y="0"/>
          <a:ext cx="0" cy="0"/>
          <a:chOff x="0" y="0"/>
          <a:chExt cx="0" cy="0"/>
        </a:xfrm>
      </p:grpSpPr>
      <p:sp>
        <p:nvSpPr>
          <p:cNvPr id="439" name="Google Shape;439;p7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7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41" name="Google Shape;441;p7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42" name="Google Shape;442;p7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43" name="Google Shape;443;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4" name="Shape 444"/>
        <p:cNvGrpSpPr/>
        <p:nvPr/>
      </p:nvGrpSpPr>
      <p:grpSpPr>
        <a:xfrm>
          <a:off x="0" y="0"/>
          <a:ext cx="0" cy="0"/>
          <a:chOff x="0" y="0"/>
          <a:chExt cx="0" cy="0"/>
        </a:xfrm>
      </p:grpSpPr>
      <p:sp>
        <p:nvSpPr>
          <p:cNvPr id="445" name="Google Shape;445;p7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46" name="Google Shape;446;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7" name="Shape 447"/>
        <p:cNvGrpSpPr/>
        <p:nvPr/>
      </p:nvGrpSpPr>
      <p:grpSpPr>
        <a:xfrm>
          <a:off x="0" y="0"/>
          <a:ext cx="0" cy="0"/>
          <a:chOff x="0" y="0"/>
          <a:chExt cx="0" cy="0"/>
        </a:xfrm>
      </p:grpSpPr>
      <p:sp>
        <p:nvSpPr>
          <p:cNvPr id="448" name="Google Shape;448;p7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49" name="Google Shape;449;p7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50" name="Google Shape;450;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1" name="Shape 451"/>
        <p:cNvGrpSpPr/>
        <p:nvPr/>
      </p:nvGrpSpPr>
      <p:grpSpPr>
        <a:xfrm>
          <a:off x="0" y="0"/>
          <a:ext cx="0" cy="0"/>
          <a:chOff x="0" y="0"/>
          <a:chExt cx="0" cy="0"/>
        </a:xfrm>
      </p:grpSpPr>
      <p:sp>
        <p:nvSpPr>
          <p:cNvPr id="452" name="Google Shape;452;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tar" showMasterSp="0">
  <p:cSld name="Title only star">
    <p:spTree>
      <p:nvGrpSpPr>
        <p:cNvPr id="64" name="Shape 64"/>
        <p:cNvGrpSpPr/>
        <p:nvPr/>
      </p:nvGrpSpPr>
      <p:grpSpPr>
        <a:xfrm>
          <a:off x="0" y="0"/>
          <a:ext cx="0" cy="0"/>
          <a:chOff x="0" y="0"/>
          <a:chExt cx="0" cy="0"/>
        </a:xfrm>
      </p:grpSpPr>
      <p:pic>
        <p:nvPicPr>
          <p:cNvPr id="65" name="Google Shape;65;p9"/>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66" name="Google Shape;66;p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 name="Google Shape;67;p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8" name="Google Shape;68;p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9"/>
          <p:cNvSpPr txBox="1"/>
          <p:nvPr>
            <p:ph type="title"/>
          </p:nvPr>
        </p:nvSpPr>
        <p:spPr>
          <a:xfrm>
            <a:off x="628650" y="207466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logo" showMasterSp="0">
  <p:cSld name="Title only logo">
    <p:spTree>
      <p:nvGrpSpPr>
        <p:cNvPr id="70" name="Shape 70"/>
        <p:cNvGrpSpPr/>
        <p:nvPr/>
      </p:nvGrpSpPr>
      <p:grpSpPr>
        <a:xfrm>
          <a:off x="0" y="0"/>
          <a:ext cx="0" cy="0"/>
          <a:chOff x="0" y="0"/>
          <a:chExt cx="0" cy="0"/>
        </a:xfrm>
      </p:grpSpPr>
      <p:pic>
        <p:nvPicPr>
          <p:cNvPr id="71" name="Google Shape;71;p10"/>
          <p:cNvPicPr preferRelativeResize="0"/>
          <p:nvPr/>
        </p:nvPicPr>
        <p:blipFill rotWithShape="1">
          <a:blip r:embed="rId2">
            <a:alphaModFix/>
          </a:blip>
          <a:srcRect b="0" l="0" r="0" t="0"/>
          <a:stretch/>
        </p:blipFill>
        <p:spPr>
          <a:xfrm>
            <a:off x="2285" y="1285"/>
            <a:ext cx="9139430" cy="5140929"/>
          </a:xfrm>
          <a:prstGeom prst="rect">
            <a:avLst/>
          </a:prstGeom>
          <a:noFill/>
          <a:ln>
            <a:noFill/>
          </a:ln>
        </p:spPr>
      </p:pic>
      <p:sp>
        <p:nvSpPr>
          <p:cNvPr id="72" name="Google Shape;72;p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3" name="Google Shape;73;p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4" name="Google Shape;74;p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5" name="Google Shape;75;p10"/>
          <p:cNvSpPr txBox="1"/>
          <p:nvPr>
            <p:ph type="title"/>
          </p:nvPr>
        </p:nvSpPr>
        <p:spPr>
          <a:xfrm>
            <a:off x="628650" y="207466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6.xml"/><Relationship Id="rId22" Type="http://schemas.openxmlformats.org/officeDocument/2006/relationships/slideLayout" Target="../slideLayouts/slideLayout48.xml"/><Relationship Id="rId21" Type="http://schemas.openxmlformats.org/officeDocument/2006/relationships/slideLayout" Target="../slideLayouts/slideLayout47.xml"/><Relationship Id="rId24" Type="http://schemas.openxmlformats.org/officeDocument/2006/relationships/slideLayout" Target="../slideLayouts/slideLayout50.xml"/><Relationship Id="rId23" Type="http://schemas.openxmlformats.org/officeDocument/2006/relationships/slideLayout" Target="../slideLayouts/slideLayout49.xml"/><Relationship Id="rId1" Type="http://schemas.openxmlformats.org/officeDocument/2006/relationships/image" Target="../media/image16.pn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26" Type="http://schemas.openxmlformats.org/officeDocument/2006/relationships/slideLayout" Target="../slideLayouts/slideLayout52.xml"/><Relationship Id="rId25" Type="http://schemas.openxmlformats.org/officeDocument/2006/relationships/slideLayout" Target="../slideLayouts/slideLayout51.xml"/><Relationship Id="rId28" Type="http://schemas.openxmlformats.org/officeDocument/2006/relationships/slideLayout" Target="../slideLayouts/slideLayout54.xml"/><Relationship Id="rId27" Type="http://schemas.openxmlformats.org/officeDocument/2006/relationships/slideLayout" Target="../slideLayouts/slideLayout53.xml"/><Relationship Id="rId5" Type="http://schemas.openxmlformats.org/officeDocument/2006/relationships/slideLayout" Target="../slideLayouts/slideLayout31.xml"/><Relationship Id="rId6" Type="http://schemas.openxmlformats.org/officeDocument/2006/relationships/slideLayout" Target="../slideLayouts/slideLayout32.xml"/><Relationship Id="rId29" Type="http://schemas.openxmlformats.org/officeDocument/2006/relationships/slideLayout" Target="../slideLayouts/slideLayout55.xml"/><Relationship Id="rId7" Type="http://schemas.openxmlformats.org/officeDocument/2006/relationships/slideLayout" Target="../slideLayouts/slideLayout33.xml"/><Relationship Id="rId8" Type="http://schemas.openxmlformats.org/officeDocument/2006/relationships/slideLayout" Target="../slideLayouts/slideLayout34.xml"/><Relationship Id="rId31" Type="http://schemas.openxmlformats.org/officeDocument/2006/relationships/slideLayout" Target="../slideLayouts/slideLayout57.xml"/><Relationship Id="rId30" Type="http://schemas.openxmlformats.org/officeDocument/2006/relationships/slideLayout" Target="../slideLayouts/slideLayout56.xml"/><Relationship Id="rId11" Type="http://schemas.openxmlformats.org/officeDocument/2006/relationships/slideLayout" Target="../slideLayouts/slideLayout37.xml"/><Relationship Id="rId33" Type="http://schemas.openxmlformats.org/officeDocument/2006/relationships/slideLayout" Target="../slideLayouts/slideLayout59.xml"/><Relationship Id="rId10" Type="http://schemas.openxmlformats.org/officeDocument/2006/relationships/slideLayout" Target="../slideLayouts/slideLayout36.xml"/><Relationship Id="rId32" Type="http://schemas.openxmlformats.org/officeDocument/2006/relationships/slideLayout" Target="../slideLayouts/slideLayout58.xml"/><Relationship Id="rId13" Type="http://schemas.openxmlformats.org/officeDocument/2006/relationships/slideLayout" Target="../slideLayouts/slideLayout39.xml"/><Relationship Id="rId35" Type="http://schemas.openxmlformats.org/officeDocument/2006/relationships/slideLayout" Target="../slideLayouts/slideLayout61.xml"/><Relationship Id="rId12" Type="http://schemas.openxmlformats.org/officeDocument/2006/relationships/slideLayout" Target="../slideLayouts/slideLayout38.xml"/><Relationship Id="rId34" Type="http://schemas.openxmlformats.org/officeDocument/2006/relationships/slideLayout" Target="../slideLayouts/slideLayout60.xml"/><Relationship Id="rId15" Type="http://schemas.openxmlformats.org/officeDocument/2006/relationships/slideLayout" Target="../slideLayouts/slideLayout41.xml"/><Relationship Id="rId37" Type="http://schemas.openxmlformats.org/officeDocument/2006/relationships/slideLayout" Target="../slideLayouts/slideLayout63.xml"/><Relationship Id="rId14" Type="http://schemas.openxmlformats.org/officeDocument/2006/relationships/slideLayout" Target="../slideLayouts/slideLayout40.xml"/><Relationship Id="rId36" Type="http://schemas.openxmlformats.org/officeDocument/2006/relationships/slideLayout" Target="../slideLayouts/slideLayout62.xml"/><Relationship Id="rId17" Type="http://schemas.openxmlformats.org/officeDocument/2006/relationships/slideLayout" Target="../slideLayouts/slideLayout43.xml"/><Relationship Id="rId39" Type="http://schemas.openxmlformats.org/officeDocument/2006/relationships/theme" Target="../theme/theme4.xml"/><Relationship Id="rId16" Type="http://schemas.openxmlformats.org/officeDocument/2006/relationships/slideLayout" Target="../slideLayouts/slideLayout42.xml"/><Relationship Id="rId38" Type="http://schemas.openxmlformats.org/officeDocument/2006/relationships/slideLayout" Target="../slideLayouts/slideLayout64.xml"/><Relationship Id="rId19" Type="http://schemas.openxmlformats.org/officeDocument/2006/relationships/slideLayout" Target="../slideLayouts/slideLayout45.xml"/><Relationship Id="rId18"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11" Type="http://schemas.openxmlformats.org/officeDocument/2006/relationships/slideLayout" Target="../slideLayouts/slideLayout75.xml"/><Relationship Id="rId10" Type="http://schemas.openxmlformats.org/officeDocument/2006/relationships/slideLayout" Target="../slideLayouts/slideLayout74.xml"/><Relationship Id="rId1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0" y="1285"/>
            <a:ext cx="9144000" cy="5140929"/>
          </a:xfrm>
          <a:prstGeom prst="rect">
            <a:avLst/>
          </a:prstGeom>
          <a:noFill/>
          <a:ln>
            <a:noFill/>
          </a:ln>
        </p:spPr>
      </p:pic>
      <p:sp>
        <p:nvSpPr>
          <p:cNvPr id="7" name="Google Shape;7;p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B94"/>
                </a:solidFill>
                <a:latin typeface="Open Sans Light"/>
                <a:ea typeface="Open Sans Light"/>
                <a:cs typeface="Open Sans Light"/>
                <a:sym typeface="Open Sans Light"/>
              </a:defRPr>
            </a:lvl1pPr>
            <a:lvl2pPr lvl="1"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2pPr>
            <a:lvl3pPr lvl="2"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3pPr>
            <a:lvl4pPr lvl="3"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4pPr>
            <a:lvl5pPr lvl="4"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5pPr>
            <a:lvl6pPr lvl="5"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6pPr>
            <a:lvl7pPr lvl="6"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7pPr>
            <a:lvl8pPr lvl="7"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8pPr>
            <a:lvl9pPr lvl="8"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9pPr>
          </a:lstStyle>
          <a:p/>
        </p:txBody>
      </p:sp>
      <p:sp>
        <p:nvSpPr>
          <p:cNvPr id="8" name="Google Shape;8;p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B94"/>
                </a:solidFill>
                <a:latin typeface="Open Sans Light"/>
                <a:ea typeface="Open Sans Light"/>
                <a:cs typeface="Open Sans Light"/>
                <a:sym typeface="Open Sans Light"/>
              </a:defRPr>
            </a:lvl1pPr>
            <a:lvl2pPr lvl="1"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2pPr>
            <a:lvl3pPr lvl="2"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3pPr>
            <a:lvl4pPr lvl="3"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4pPr>
            <a:lvl5pPr lvl="4"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5pPr>
            <a:lvl6pPr lvl="5"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6pPr>
            <a:lvl7pPr lvl="6"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7pPr>
            <a:lvl8pPr lvl="7"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8pPr>
            <a:lvl9pPr lvl="8"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9pPr>
          </a:lstStyle>
          <a:p/>
        </p:txBody>
      </p:sp>
      <p:sp>
        <p:nvSpPr>
          <p:cNvPr id="9" name="Google Shape;9;p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B94"/>
                </a:solidFill>
                <a:latin typeface="Open Sans Light"/>
                <a:ea typeface="Open Sans Light"/>
                <a:cs typeface="Open Sans Light"/>
                <a:sym typeface="Open Sans Light"/>
              </a:defRPr>
            </a:lvl1pPr>
            <a:lvl2pPr indent="0" lvl="1" marL="0" marR="0" rtl="0" algn="r">
              <a:spcBef>
                <a:spcPts val="0"/>
              </a:spcBef>
              <a:buNone/>
              <a:defRPr b="0" i="0" sz="900" u="none" cap="none" strike="noStrike">
                <a:solidFill>
                  <a:srgbClr val="888B94"/>
                </a:solidFill>
                <a:latin typeface="Open Sans Light"/>
                <a:ea typeface="Open Sans Light"/>
                <a:cs typeface="Open Sans Light"/>
                <a:sym typeface="Open Sans Light"/>
              </a:defRPr>
            </a:lvl2pPr>
            <a:lvl3pPr indent="0" lvl="2" marL="0" marR="0" rtl="0" algn="r">
              <a:spcBef>
                <a:spcPts val="0"/>
              </a:spcBef>
              <a:buNone/>
              <a:defRPr b="0" i="0" sz="900" u="none" cap="none" strike="noStrike">
                <a:solidFill>
                  <a:srgbClr val="888B94"/>
                </a:solidFill>
                <a:latin typeface="Open Sans Light"/>
                <a:ea typeface="Open Sans Light"/>
                <a:cs typeface="Open Sans Light"/>
                <a:sym typeface="Open Sans Light"/>
              </a:defRPr>
            </a:lvl3pPr>
            <a:lvl4pPr indent="0" lvl="3" marL="0" marR="0" rtl="0" algn="r">
              <a:spcBef>
                <a:spcPts val="0"/>
              </a:spcBef>
              <a:buNone/>
              <a:defRPr b="0" i="0" sz="900" u="none" cap="none" strike="noStrike">
                <a:solidFill>
                  <a:srgbClr val="888B94"/>
                </a:solidFill>
                <a:latin typeface="Open Sans Light"/>
                <a:ea typeface="Open Sans Light"/>
                <a:cs typeface="Open Sans Light"/>
                <a:sym typeface="Open Sans Light"/>
              </a:defRPr>
            </a:lvl4pPr>
            <a:lvl5pPr indent="0" lvl="4" marL="0" marR="0" rtl="0" algn="r">
              <a:spcBef>
                <a:spcPts val="0"/>
              </a:spcBef>
              <a:buNone/>
              <a:defRPr b="0" i="0" sz="900" u="none" cap="none" strike="noStrike">
                <a:solidFill>
                  <a:srgbClr val="888B94"/>
                </a:solidFill>
                <a:latin typeface="Open Sans Light"/>
                <a:ea typeface="Open Sans Light"/>
                <a:cs typeface="Open Sans Light"/>
                <a:sym typeface="Open Sans Light"/>
              </a:defRPr>
            </a:lvl5pPr>
            <a:lvl6pPr indent="0" lvl="5" marL="0" marR="0" rtl="0" algn="r">
              <a:spcBef>
                <a:spcPts val="0"/>
              </a:spcBef>
              <a:buNone/>
              <a:defRPr b="0" i="0" sz="900" u="none" cap="none" strike="noStrike">
                <a:solidFill>
                  <a:srgbClr val="888B94"/>
                </a:solidFill>
                <a:latin typeface="Open Sans Light"/>
                <a:ea typeface="Open Sans Light"/>
                <a:cs typeface="Open Sans Light"/>
                <a:sym typeface="Open Sans Light"/>
              </a:defRPr>
            </a:lvl6pPr>
            <a:lvl7pPr indent="0" lvl="6" marL="0" marR="0" rtl="0" algn="r">
              <a:spcBef>
                <a:spcPts val="0"/>
              </a:spcBef>
              <a:buNone/>
              <a:defRPr b="0" i="0" sz="900" u="none" cap="none" strike="noStrike">
                <a:solidFill>
                  <a:srgbClr val="888B94"/>
                </a:solidFill>
                <a:latin typeface="Open Sans Light"/>
                <a:ea typeface="Open Sans Light"/>
                <a:cs typeface="Open Sans Light"/>
                <a:sym typeface="Open Sans Light"/>
              </a:defRPr>
            </a:lvl7pPr>
            <a:lvl8pPr indent="0" lvl="7" marL="0" marR="0" rtl="0" algn="r">
              <a:spcBef>
                <a:spcPts val="0"/>
              </a:spcBef>
              <a:buNone/>
              <a:defRPr b="0" i="0" sz="900" u="none" cap="none" strike="noStrike">
                <a:solidFill>
                  <a:srgbClr val="888B94"/>
                </a:solidFill>
                <a:latin typeface="Open Sans Light"/>
                <a:ea typeface="Open Sans Light"/>
                <a:cs typeface="Open Sans Light"/>
                <a:sym typeface="Open Sans Light"/>
              </a:defRPr>
            </a:lvl8pPr>
            <a:lvl9pPr indent="0" lvl="8" marL="0" marR="0" rtl="0" algn="r">
              <a:spcBef>
                <a:spcPts val="0"/>
              </a:spcBef>
              <a:buNone/>
              <a:defRPr b="0" i="0" sz="900" u="none" cap="none" strike="noStrike">
                <a:solidFill>
                  <a:srgbClr val="888B94"/>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
        <p:nvSpPr>
          <p:cNvPr id="10" name="Google Shape;10;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Open Sans SemiBold"/>
              <a:buNone/>
              <a:defRPr b="0" i="0" sz="3300" u="none" cap="none" strike="noStrike">
                <a:solidFill>
                  <a:schemeClr val="dk1"/>
                </a:solidFill>
                <a:latin typeface="Open Sans SemiBold"/>
                <a:ea typeface="Open Sans SemiBold"/>
                <a:cs typeface="Open Sans SemiBold"/>
                <a:sym typeface="Open Sans SemiBold"/>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 name="Google Shape;11;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accent2"/>
              </a:buClr>
              <a:buSzPts val="2100"/>
              <a:buFont typeface="Arial"/>
              <a:buChar char="•"/>
              <a:defRPr b="0" i="0" sz="2100" u="none" cap="none" strike="noStrike">
                <a:solidFill>
                  <a:schemeClr val="dk1"/>
                </a:solidFill>
                <a:latin typeface="Open Sans Light"/>
                <a:ea typeface="Open Sans Light"/>
                <a:cs typeface="Open Sans Light"/>
                <a:sym typeface="Open Sans Light"/>
              </a:defRPr>
            </a:lvl1pPr>
            <a:lvl2pPr indent="-342900" lvl="1" marL="914400"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indent="-323850" lvl="2" marL="1371600"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indent="-317500" lvl="3" marL="1828800"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indent="-317500" lvl="4" marL="2286000"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pic>
        <p:nvPicPr>
          <p:cNvPr id="164" name="Google Shape;164;p29"/>
          <p:cNvPicPr preferRelativeResize="0"/>
          <p:nvPr/>
        </p:nvPicPr>
        <p:blipFill rotWithShape="1">
          <a:blip r:embed="rId1">
            <a:alphaModFix/>
          </a:blip>
          <a:srcRect b="0" l="0" r="0" t="0"/>
          <a:stretch/>
        </p:blipFill>
        <p:spPr>
          <a:xfrm>
            <a:off x="0" y="1285"/>
            <a:ext cx="9144000" cy="5140929"/>
          </a:xfrm>
          <a:prstGeom prst="rect">
            <a:avLst/>
          </a:prstGeom>
          <a:noFill/>
          <a:ln>
            <a:noFill/>
          </a:ln>
        </p:spPr>
      </p:pic>
      <p:sp>
        <p:nvSpPr>
          <p:cNvPr id="165" name="Google Shape;165;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B94"/>
                </a:solidFill>
                <a:latin typeface="Open Sans Light"/>
                <a:ea typeface="Open Sans Light"/>
                <a:cs typeface="Open Sans Light"/>
                <a:sym typeface="Open Sans Light"/>
              </a:defRPr>
            </a:lvl1pPr>
            <a:lvl2pPr lvl="1"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2pPr>
            <a:lvl3pPr lvl="2"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3pPr>
            <a:lvl4pPr lvl="3"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4pPr>
            <a:lvl5pPr lvl="4"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5pPr>
            <a:lvl6pPr lvl="5"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6pPr>
            <a:lvl7pPr lvl="6"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7pPr>
            <a:lvl8pPr lvl="7"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8pPr>
            <a:lvl9pPr lvl="8"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9pPr>
          </a:lstStyle>
          <a:p/>
        </p:txBody>
      </p:sp>
      <p:sp>
        <p:nvSpPr>
          <p:cNvPr id="166" name="Google Shape;166;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B94"/>
                </a:solidFill>
                <a:latin typeface="Open Sans Light"/>
                <a:ea typeface="Open Sans Light"/>
                <a:cs typeface="Open Sans Light"/>
                <a:sym typeface="Open Sans Light"/>
              </a:defRPr>
            </a:lvl1pPr>
            <a:lvl2pPr lvl="1"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2pPr>
            <a:lvl3pPr lvl="2"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3pPr>
            <a:lvl4pPr lvl="3"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4pPr>
            <a:lvl5pPr lvl="4"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5pPr>
            <a:lvl6pPr lvl="5"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6pPr>
            <a:lvl7pPr lvl="6"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7pPr>
            <a:lvl8pPr lvl="7"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8pPr>
            <a:lvl9pPr lvl="8"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9pPr>
          </a:lstStyle>
          <a:p/>
        </p:txBody>
      </p:sp>
      <p:sp>
        <p:nvSpPr>
          <p:cNvPr id="167" name="Google Shape;167;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B94"/>
                </a:solidFill>
                <a:latin typeface="Open Sans Light"/>
                <a:ea typeface="Open Sans Light"/>
                <a:cs typeface="Open Sans Light"/>
                <a:sym typeface="Open Sans Light"/>
              </a:defRPr>
            </a:lvl1pPr>
            <a:lvl2pPr indent="0" lvl="1" marL="0" marR="0" rtl="0" algn="r">
              <a:spcBef>
                <a:spcPts val="0"/>
              </a:spcBef>
              <a:buNone/>
              <a:defRPr b="0" i="0" sz="900" u="none" cap="none" strike="noStrike">
                <a:solidFill>
                  <a:srgbClr val="888B94"/>
                </a:solidFill>
                <a:latin typeface="Open Sans Light"/>
                <a:ea typeface="Open Sans Light"/>
                <a:cs typeface="Open Sans Light"/>
                <a:sym typeface="Open Sans Light"/>
              </a:defRPr>
            </a:lvl2pPr>
            <a:lvl3pPr indent="0" lvl="2" marL="0" marR="0" rtl="0" algn="r">
              <a:spcBef>
                <a:spcPts val="0"/>
              </a:spcBef>
              <a:buNone/>
              <a:defRPr b="0" i="0" sz="900" u="none" cap="none" strike="noStrike">
                <a:solidFill>
                  <a:srgbClr val="888B94"/>
                </a:solidFill>
                <a:latin typeface="Open Sans Light"/>
                <a:ea typeface="Open Sans Light"/>
                <a:cs typeface="Open Sans Light"/>
                <a:sym typeface="Open Sans Light"/>
              </a:defRPr>
            </a:lvl3pPr>
            <a:lvl4pPr indent="0" lvl="3" marL="0" marR="0" rtl="0" algn="r">
              <a:spcBef>
                <a:spcPts val="0"/>
              </a:spcBef>
              <a:buNone/>
              <a:defRPr b="0" i="0" sz="900" u="none" cap="none" strike="noStrike">
                <a:solidFill>
                  <a:srgbClr val="888B94"/>
                </a:solidFill>
                <a:latin typeface="Open Sans Light"/>
                <a:ea typeface="Open Sans Light"/>
                <a:cs typeface="Open Sans Light"/>
                <a:sym typeface="Open Sans Light"/>
              </a:defRPr>
            </a:lvl4pPr>
            <a:lvl5pPr indent="0" lvl="4" marL="0" marR="0" rtl="0" algn="r">
              <a:spcBef>
                <a:spcPts val="0"/>
              </a:spcBef>
              <a:buNone/>
              <a:defRPr b="0" i="0" sz="900" u="none" cap="none" strike="noStrike">
                <a:solidFill>
                  <a:srgbClr val="888B94"/>
                </a:solidFill>
                <a:latin typeface="Open Sans Light"/>
                <a:ea typeface="Open Sans Light"/>
                <a:cs typeface="Open Sans Light"/>
                <a:sym typeface="Open Sans Light"/>
              </a:defRPr>
            </a:lvl5pPr>
            <a:lvl6pPr indent="0" lvl="5" marL="0" marR="0" rtl="0" algn="r">
              <a:spcBef>
                <a:spcPts val="0"/>
              </a:spcBef>
              <a:buNone/>
              <a:defRPr b="0" i="0" sz="900" u="none" cap="none" strike="noStrike">
                <a:solidFill>
                  <a:srgbClr val="888B94"/>
                </a:solidFill>
                <a:latin typeface="Open Sans Light"/>
                <a:ea typeface="Open Sans Light"/>
                <a:cs typeface="Open Sans Light"/>
                <a:sym typeface="Open Sans Light"/>
              </a:defRPr>
            </a:lvl6pPr>
            <a:lvl7pPr indent="0" lvl="6" marL="0" marR="0" rtl="0" algn="r">
              <a:spcBef>
                <a:spcPts val="0"/>
              </a:spcBef>
              <a:buNone/>
              <a:defRPr b="0" i="0" sz="900" u="none" cap="none" strike="noStrike">
                <a:solidFill>
                  <a:srgbClr val="888B94"/>
                </a:solidFill>
                <a:latin typeface="Open Sans Light"/>
                <a:ea typeface="Open Sans Light"/>
                <a:cs typeface="Open Sans Light"/>
                <a:sym typeface="Open Sans Light"/>
              </a:defRPr>
            </a:lvl7pPr>
            <a:lvl8pPr indent="0" lvl="7" marL="0" marR="0" rtl="0" algn="r">
              <a:spcBef>
                <a:spcPts val="0"/>
              </a:spcBef>
              <a:buNone/>
              <a:defRPr b="0" i="0" sz="900" u="none" cap="none" strike="noStrike">
                <a:solidFill>
                  <a:srgbClr val="888B94"/>
                </a:solidFill>
                <a:latin typeface="Open Sans Light"/>
                <a:ea typeface="Open Sans Light"/>
                <a:cs typeface="Open Sans Light"/>
                <a:sym typeface="Open Sans Light"/>
              </a:defRPr>
            </a:lvl8pPr>
            <a:lvl9pPr indent="0" lvl="8" marL="0" marR="0" rtl="0" algn="r">
              <a:spcBef>
                <a:spcPts val="0"/>
              </a:spcBef>
              <a:buNone/>
              <a:defRPr b="0" i="0" sz="900" u="none" cap="none" strike="noStrike">
                <a:solidFill>
                  <a:srgbClr val="888B94"/>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
        <p:nvSpPr>
          <p:cNvPr id="168" name="Google Shape;168;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Open Sans SemiBold"/>
              <a:buNone/>
              <a:defRPr b="0" i="0" sz="3300" u="none" cap="none" strike="noStrike">
                <a:solidFill>
                  <a:schemeClr val="dk1"/>
                </a:solidFill>
                <a:latin typeface="Open Sans SemiBold"/>
                <a:ea typeface="Open Sans SemiBold"/>
                <a:cs typeface="Open Sans SemiBold"/>
                <a:sym typeface="Open Sans SemiBold"/>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69" name="Google Shape;169;p2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accent2"/>
              </a:buClr>
              <a:buSzPts val="2100"/>
              <a:buFont typeface="Arial"/>
              <a:buChar char="•"/>
              <a:defRPr b="0" i="0" sz="2100" u="none" cap="none" strike="noStrike">
                <a:solidFill>
                  <a:schemeClr val="dk1"/>
                </a:solidFill>
                <a:latin typeface="Open Sans Light"/>
                <a:ea typeface="Open Sans Light"/>
                <a:cs typeface="Open Sans Light"/>
                <a:sym typeface="Open Sans Light"/>
              </a:defRPr>
            </a:lvl1pPr>
            <a:lvl2pPr indent="-342900" lvl="1" marL="914400"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indent="-323850" lvl="2" marL="1371600"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indent="-317500" lvl="3" marL="1828800"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indent="-317500" lvl="4" marL="2286000"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Tree>
  </p:cSld>
  <p:clrMap accent1="accent1" accent2="accent2" accent3="accent3" accent4="accent4" accent5="accent5" accent6="accent6" bg1="lt1" bg2="dk2" tx1="dk1" tx2="lt2" folHlink="folHlink" hlink="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08" name="Shape 408"/>
        <p:cNvGrpSpPr/>
        <p:nvPr/>
      </p:nvGrpSpPr>
      <p:grpSpPr>
        <a:xfrm>
          <a:off x="0" y="0"/>
          <a:ext cx="0" cy="0"/>
          <a:chOff x="0" y="0"/>
          <a:chExt cx="0" cy="0"/>
        </a:xfrm>
      </p:grpSpPr>
      <p:sp>
        <p:nvSpPr>
          <p:cNvPr id="409" name="Google Shape;409;p6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10" name="Google Shape;410;p6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411" name="Google Shape;411;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hyperlink" Target="http://www.ascd.org/publications/educational-leadership/jul19/vol76/num09/What-Drives-Collective-Efficacy%C2%A2.aspx"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hyperlink" Target="https://www.fourpointeducation.com/wp-content/uploads/2017/10/Playbook-for-Redesigning-Schools-for-the-21st-Century.pdf" TargetMode="External"/><Relationship Id="rId4" Type="http://schemas.openxmlformats.org/officeDocument/2006/relationships/hyperlink" Target="https://www.ksde.org/LinkClick.aspx?fileticket=IXNpU4swhz8%3d&amp;portalid=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hyperlink" Target="https://www.fourpointeducation.com/wp-content/uploads/2017/10/Playbook-for-Redesigning-Schools-for-the-21st-Century.pdf" TargetMode="Externa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4.xml"/><Relationship Id="rId3" Type="http://schemas.openxmlformats.org/officeDocument/2006/relationships/image" Target="../media/image33.jpg"/><Relationship Id="rId4" Type="http://schemas.openxmlformats.org/officeDocument/2006/relationships/hyperlink" Target="https://www.ksde.org/LinkClick.aspx?fileticket=tq_p8zV7tgY%3d&amp;portalid=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hyperlink" Target="https://www.ksde.org/LinkClick.aspx?fileticket=FAj9ZlqSPZE%3d&amp;tabid=1207&amp;portalid=0&amp;mid=3630" TargetMode="Externa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hyperlink" Target="https://www.ksde.org/LinkClick.aspx?fileticket=3hxje6vVZS8%3d&amp;tabid=1509&amp;portalid=0&amp;mid=6011" TargetMode="External"/><Relationship Id="rId4" Type="http://schemas.openxmlformats.org/officeDocument/2006/relationships/image" Target="../media/image25.jpg"/><Relationship Id="rId5" Type="http://schemas.openxmlformats.org/officeDocument/2006/relationships/image" Target="../media/image28.jpg"/><Relationship Id="rId6"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hyperlink" Target="https://www.ksde.org/Portals/0/Communications/KC_School_Redesign/Fact%20Sheet%20KCSRP%20How%20do%20Leadership%20Roles%20of%20Redesign%20Fit%20Together.pdf?ver=2020-09-30-132651-717" TargetMode="Externa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79"/>
          <p:cNvSpPr txBox="1"/>
          <p:nvPr>
            <p:ph type="title"/>
          </p:nvPr>
        </p:nvSpPr>
        <p:spPr>
          <a:xfrm>
            <a:off x="1420092" y="317500"/>
            <a:ext cx="6255300" cy="2034900"/>
          </a:xfrm>
          <a:prstGeom prst="rect">
            <a:avLst/>
          </a:prstGeom>
        </p:spPr>
        <p:txBody>
          <a:bodyPr anchorCtr="0" anchor="b" bIns="34275" lIns="68575" spcFirstLastPara="1" rIns="342900" wrap="square" tIns="34275">
            <a:noAutofit/>
          </a:bodyPr>
          <a:lstStyle/>
          <a:p>
            <a:pPr indent="0" lvl="0" marL="0" rtl="0" algn="l">
              <a:spcBef>
                <a:spcPts val="0"/>
              </a:spcBef>
              <a:spcAft>
                <a:spcPts val="0"/>
              </a:spcAft>
              <a:buNone/>
            </a:pPr>
            <a:r>
              <a:rPr lang="en"/>
              <a:t>Redesign Plan Year</a:t>
            </a:r>
            <a:endParaRPr/>
          </a:p>
        </p:txBody>
      </p:sp>
      <p:sp>
        <p:nvSpPr>
          <p:cNvPr id="458" name="Google Shape;458;p79"/>
          <p:cNvSpPr txBox="1"/>
          <p:nvPr>
            <p:ph idx="1" type="body"/>
          </p:nvPr>
        </p:nvSpPr>
        <p:spPr>
          <a:xfrm>
            <a:off x="1420092" y="2434701"/>
            <a:ext cx="6255300" cy="1125300"/>
          </a:xfrm>
          <a:prstGeom prst="rect">
            <a:avLst/>
          </a:prstGeom>
        </p:spPr>
        <p:txBody>
          <a:bodyPr anchorCtr="0" anchor="t" bIns="137150" lIns="68575" spcFirstLastPara="1" rIns="342900" wrap="square" tIns="137150">
            <a:noAutofit/>
          </a:bodyPr>
          <a:lstStyle/>
          <a:p>
            <a:pPr indent="0" lvl="0" marL="0" rtl="0" algn="l">
              <a:spcBef>
                <a:spcPts val="800"/>
              </a:spcBef>
              <a:spcAft>
                <a:spcPts val="0"/>
              </a:spcAft>
              <a:buNone/>
            </a:pPr>
            <a:r>
              <a:rPr lang="en"/>
              <a:t>Leadership &amp; Culture Slides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88"/>
          <p:cNvSpPr txBox="1"/>
          <p:nvPr>
            <p:ph type="title"/>
          </p:nvPr>
        </p:nvSpPr>
        <p:spPr>
          <a:xfrm>
            <a:off x="628650" y="70939"/>
            <a:ext cx="2774700" cy="3164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Grow Collective Efficacy</a:t>
            </a:r>
            <a:endParaRPr/>
          </a:p>
        </p:txBody>
      </p:sp>
      <p:pic>
        <p:nvPicPr>
          <p:cNvPr id="530" name="Google Shape;530;p88"/>
          <p:cNvPicPr preferRelativeResize="0"/>
          <p:nvPr/>
        </p:nvPicPr>
        <p:blipFill>
          <a:blip r:embed="rId3">
            <a:alphaModFix/>
          </a:blip>
          <a:stretch>
            <a:fillRect/>
          </a:stretch>
        </p:blipFill>
        <p:spPr>
          <a:xfrm>
            <a:off x="4122080" y="76200"/>
            <a:ext cx="4024219" cy="4491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89"/>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Grow Collective Efficacy</a:t>
            </a:r>
            <a:endParaRPr/>
          </a:p>
        </p:txBody>
      </p:sp>
      <p:sp>
        <p:nvSpPr>
          <p:cNvPr id="536" name="Google Shape;536;p89"/>
          <p:cNvSpPr txBox="1"/>
          <p:nvPr>
            <p:ph idx="1" type="body"/>
          </p:nvPr>
        </p:nvSpPr>
        <p:spPr>
          <a:xfrm>
            <a:off x="628650" y="1369224"/>
            <a:ext cx="7886700" cy="2936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How are you intentionally developing the four ways teachers gain power and confidence to make a difference?</a:t>
            </a:r>
            <a:endParaRPr/>
          </a:p>
          <a:p>
            <a:pPr indent="-317500" lvl="0" marL="457200" rtl="0" algn="l">
              <a:spcBef>
                <a:spcPts val="800"/>
              </a:spcBef>
              <a:spcAft>
                <a:spcPts val="0"/>
              </a:spcAft>
              <a:buClr>
                <a:schemeClr val="accent1"/>
              </a:buClr>
              <a:buSzPts val="1400"/>
              <a:buFont typeface="Open Sans Light"/>
              <a:buAutoNum type="arabicPeriod"/>
            </a:pPr>
            <a:r>
              <a:rPr b="1" lang="en">
                <a:latin typeface="Open Sans"/>
                <a:ea typeface="Open Sans"/>
                <a:cs typeface="Open Sans"/>
                <a:sym typeface="Open Sans"/>
              </a:rPr>
              <a:t>Learning together</a:t>
            </a:r>
            <a:r>
              <a:rPr lang="en"/>
              <a:t> - Interdependence</a:t>
            </a:r>
            <a:endParaRPr/>
          </a:p>
          <a:p>
            <a:pPr indent="-317500" lvl="0" marL="457200" rtl="0" algn="l">
              <a:spcBef>
                <a:spcPts val="0"/>
              </a:spcBef>
              <a:spcAft>
                <a:spcPts val="0"/>
              </a:spcAft>
              <a:buClr>
                <a:schemeClr val="accent1"/>
              </a:buClr>
              <a:buSzPts val="1400"/>
              <a:buFont typeface="Open Sans Light"/>
              <a:buAutoNum type="arabicPeriod"/>
            </a:pPr>
            <a:r>
              <a:rPr b="1" lang="en">
                <a:latin typeface="Open Sans"/>
                <a:ea typeface="Open Sans"/>
                <a:cs typeface="Open Sans"/>
                <a:sym typeface="Open Sans"/>
              </a:rPr>
              <a:t>Cause-and effect relationships</a:t>
            </a:r>
            <a:r>
              <a:rPr lang="en"/>
              <a:t> - Deep reflection on what causes results and improving those causes (strategies)</a:t>
            </a:r>
            <a:endParaRPr/>
          </a:p>
          <a:p>
            <a:pPr indent="-317500" lvl="0" marL="457200" rtl="0" algn="l">
              <a:spcBef>
                <a:spcPts val="0"/>
              </a:spcBef>
              <a:spcAft>
                <a:spcPts val="0"/>
              </a:spcAft>
              <a:buClr>
                <a:schemeClr val="accent1"/>
              </a:buClr>
              <a:buSzPts val="1400"/>
              <a:buFont typeface="Open Sans Light"/>
              <a:buAutoNum type="arabicPeriod"/>
            </a:pPr>
            <a:r>
              <a:rPr b="1" lang="en">
                <a:latin typeface="Open Sans"/>
                <a:ea typeface="Open Sans"/>
                <a:cs typeface="Open Sans"/>
                <a:sym typeface="Open Sans"/>
              </a:rPr>
              <a:t>Goal-directed behavior</a:t>
            </a:r>
            <a:r>
              <a:rPr lang="en"/>
              <a:t> - Focus on mastery of teaching skills to improve their practice</a:t>
            </a:r>
            <a:endParaRPr/>
          </a:p>
          <a:p>
            <a:pPr indent="-317500" lvl="0" marL="457200" rtl="0" algn="l">
              <a:spcBef>
                <a:spcPts val="0"/>
              </a:spcBef>
              <a:spcAft>
                <a:spcPts val="0"/>
              </a:spcAft>
              <a:buClr>
                <a:schemeClr val="accent1"/>
              </a:buClr>
              <a:buSzPts val="1400"/>
              <a:buFont typeface="Open Sans Light"/>
              <a:buAutoNum type="arabicPeriod"/>
            </a:pPr>
            <a:r>
              <a:rPr b="1" lang="en">
                <a:latin typeface="Open Sans"/>
                <a:ea typeface="Open Sans"/>
                <a:cs typeface="Open Sans"/>
                <a:sym typeface="Open Sans"/>
              </a:rPr>
              <a:t>Purposeful practice with feedback</a:t>
            </a:r>
            <a:r>
              <a:rPr lang="en"/>
              <a:t> from a variety of sources (peer, credible expert, instructional coach - even students)</a:t>
            </a:r>
            <a:endParaRPr/>
          </a:p>
        </p:txBody>
      </p:sp>
      <p:sp>
        <p:nvSpPr>
          <p:cNvPr id="537" name="Google Shape;537;p89"/>
          <p:cNvSpPr txBox="1"/>
          <p:nvPr/>
        </p:nvSpPr>
        <p:spPr>
          <a:xfrm>
            <a:off x="661675" y="4420050"/>
            <a:ext cx="2364300" cy="2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accent1"/>
                </a:solidFill>
                <a:latin typeface="Open Sans Light"/>
                <a:ea typeface="Open Sans Light"/>
                <a:cs typeface="Open Sans Light"/>
                <a:sym typeface="Open Sans Light"/>
                <a:hlinkClick r:id="rId3">
                  <a:extLst>
                    <a:ext uri="{A12FA001-AC4F-418D-AE19-62706E023703}">
                      <ahyp:hlinkClr val="tx"/>
                    </a:ext>
                  </a:extLst>
                </a:hlinkClick>
              </a:rPr>
              <a:t>Donahoo and Katz July 2019</a:t>
            </a:r>
            <a:endParaRPr sz="1000">
              <a:solidFill>
                <a:schemeClr val="accent1"/>
              </a:solidFill>
              <a:latin typeface="Open Sans Light"/>
              <a:ea typeface="Open Sans Light"/>
              <a:cs typeface="Open Sans Light"/>
              <a:sym typeface="Open Sans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90"/>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
              <a:t>Building the Launchpad</a:t>
            </a:r>
            <a:endParaRPr/>
          </a:p>
        </p:txBody>
      </p:sp>
      <p:sp>
        <p:nvSpPr>
          <p:cNvPr id="543" name="Google Shape;543;p90"/>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lang="en"/>
              <a:t>Leadership &amp; Culture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91"/>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Shared Vision</a:t>
            </a:r>
            <a:endParaRPr/>
          </a:p>
        </p:txBody>
      </p:sp>
      <p:sp>
        <p:nvSpPr>
          <p:cNvPr id="549" name="Google Shape;549;p91"/>
          <p:cNvSpPr txBox="1"/>
          <p:nvPr>
            <p:ph idx="1" type="body"/>
          </p:nvPr>
        </p:nvSpPr>
        <p:spPr>
          <a:xfrm>
            <a:off x="4833650" y="1674025"/>
            <a:ext cx="3999600" cy="24075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 A ‘Shared Vision’ is a student-focused statement that is crafted </a:t>
            </a:r>
            <a:r>
              <a:rPr i="1" lang="en"/>
              <a:t>with</a:t>
            </a:r>
            <a:r>
              <a:rPr lang="en"/>
              <a:t> stakeholder feedback and centers around the premise that all students are capable of learning and achieving success. </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sp>
        <p:nvSpPr>
          <p:cNvPr id="550" name="Google Shape;550;p91"/>
          <p:cNvSpPr txBox="1"/>
          <p:nvPr/>
        </p:nvSpPr>
        <p:spPr>
          <a:xfrm>
            <a:off x="3299900" y="1967550"/>
            <a:ext cx="12720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pic>
        <p:nvPicPr>
          <p:cNvPr id="551" name="Google Shape;551;p91"/>
          <p:cNvPicPr preferRelativeResize="0"/>
          <p:nvPr/>
        </p:nvPicPr>
        <p:blipFill>
          <a:blip r:embed="rId3">
            <a:alphaModFix/>
          </a:blip>
          <a:stretch>
            <a:fillRect/>
          </a:stretch>
        </p:blipFill>
        <p:spPr>
          <a:xfrm>
            <a:off x="291850" y="1564125"/>
            <a:ext cx="4280054" cy="240754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92"/>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Evaluate Your Vision: </a:t>
            </a:r>
            <a:endParaRPr/>
          </a:p>
        </p:txBody>
      </p:sp>
      <p:sp>
        <p:nvSpPr>
          <p:cNvPr id="557" name="Google Shape;557;p92"/>
          <p:cNvSpPr txBox="1"/>
          <p:nvPr>
            <p:ph idx="1" type="body"/>
          </p:nvPr>
        </p:nvSpPr>
        <p:spPr>
          <a:xfrm>
            <a:off x="628650" y="1190175"/>
            <a:ext cx="7886700" cy="34425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Is your school’s vision…</a:t>
            </a:r>
            <a:endParaRPr/>
          </a:p>
          <a:p>
            <a:pPr indent="-317500" lvl="0" marL="457200" rtl="0" algn="l">
              <a:spcBef>
                <a:spcPts val="800"/>
              </a:spcBef>
              <a:spcAft>
                <a:spcPts val="0"/>
              </a:spcAft>
              <a:buClr>
                <a:schemeClr val="accent1"/>
              </a:buClr>
              <a:buSzPts val="1400"/>
              <a:buChar char="•"/>
            </a:pPr>
            <a:r>
              <a:rPr lang="en"/>
              <a:t>Future-focused?</a:t>
            </a:r>
            <a:endParaRPr/>
          </a:p>
          <a:p>
            <a:pPr indent="-317500" lvl="0" marL="457200" rtl="0" algn="l">
              <a:spcBef>
                <a:spcPts val="0"/>
              </a:spcBef>
              <a:spcAft>
                <a:spcPts val="0"/>
              </a:spcAft>
              <a:buClr>
                <a:schemeClr val="accent1"/>
              </a:buClr>
              <a:buSzPts val="1400"/>
              <a:buChar char="•"/>
            </a:pPr>
            <a:r>
              <a:rPr lang="en"/>
              <a:t>Centered on cognitive and social-emotional outcomes?</a:t>
            </a:r>
            <a:endParaRPr/>
          </a:p>
          <a:p>
            <a:pPr indent="-317500" lvl="0" marL="457200" rtl="0" algn="l">
              <a:spcBef>
                <a:spcPts val="0"/>
              </a:spcBef>
              <a:spcAft>
                <a:spcPts val="0"/>
              </a:spcAft>
              <a:buClr>
                <a:schemeClr val="accent1"/>
              </a:buClr>
              <a:buSzPts val="1400"/>
              <a:buChar char="•"/>
            </a:pPr>
            <a:r>
              <a:rPr lang="en"/>
              <a:t>Inclusive of all students?</a:t>
            </a:r>
            <a:endParaRPr/>
          </a:p>
          <a:p>
            <a:pPr indent="0" lvl="0" marL="0" rtl="0" algn="l">
              <a:spcBef>
                <a:spcPts val="800"/>
              </a:spcBef>
              <a:spcAft>
                <a:spcPts val="0"/>
              </a:spcAft>
              <a:buNone/>
            </a:pPr>
            <a:r>
              <a:rPr lang="en"/>
              <a:t>Was it created…</a:t>
            </a:r>
            <a:endParaRPr/>
          </a:p>
          <a:p>
            <a:pPr indent="-317500" lvl="0" marL="457200" rtl="0" algn="l">
              <a:spcBef>
                <a:spcPts val="800"/>
              </a:spcBef>
              <a:spcAft>
                <a:spcPts val="0"/>
              </a:spcAft>
              <a:buClr>
                <a:schemeClr val="accent1"/>
              </a:buClr>
              <a:buSzPts val="1400"/>
              <a:buChar char="•"/>
            </a:pPr>
            <a:r>
              <a:rPr lang="en"/>
              <a:t>With student input?</a:t>
            </a:r>
            <a:endParaRPr/>
          </a:p>
          <a:p>
            <a:pPr indent="-317500" lvl="0" marL="457200" rtl="0" algn="l">
              <a:spcBef>
                <a:spcPts val="0"/>
              </a:spcBef>
              <a:spcAft>
                <a:spcPts val="0"/>
              </a:spcAft>
              <a:buClr>
                <a:schemeClr val="accent1"/>
              </a:buClr>
              <a:buSzPts val="1400"/>
              <a:buChar char="•"/>
            </a:pPr>
            <a:r>
              <a:rPr lang="en"/>
              <a:t>With family input?</a:t>
            </a:r>
            <a:endParaRPr/>
          </a:p>
          <a:p>
            <a:pPr indent="-317500" lvl="0" marL="457200" rtl="0" algn="l">
              <a:spcBef>
                <a:spcPts val="0"/>
              </a:spcBef>
              <a:spcAft>
                <a:spcPts val="0"/>
              </a:spcAft>
              <a:buClr>
                <a:schemeClr val="accent1"/>
              </a:buClr>
              <a:buSzPts val="1400"/>
              <a:buChar char="•"/>
            </a:pPr>
            <a:r>
              <a:rPr lang="en"/>
              <a:t>With school staff input?</a:t>
            </a:r>
            <a:endParaRPr/>
          </a:p>
          <a:p>
            <a:pPr indent="-317500" lvl="0" marL="457200" rtl="0" algn="l">
              <a:spcBef>
                <a:spcPts val="0"/>
              </a:spcBef>
              <a:spcAft>
                <a:spcPts val="0"/>
              </a:spcAft>
              <a:buClr>
                <a:schemeClr val="accent1"/>
              </a:buClr>
              <a:buSzPts val="1400"/>
              <a:buChar char="•"/>
            </a:pPr>
            <a:r>
              <a:rPr lang="en"/>
              <a:t>With community/business input?</a:t>
            </a:r>
            <a:endParaRPr/>
          </a:p>
        </p:txBody>
      </p:sp>
      <p:sp>
        <p:nvSpPr>
          <p:cNvPr id="558" name="Google Shape;558;p92"/>
          <p:cNvSpPr txBox="1"/>
          <p:nvPr/>
        </p:nvSpPr>
        <p:spPr>
          <a:xfrm>
            <a:off x="6376400" y="2562125"/>
            <a:ext cx="2139000" cy="1693200"/>
          </a:xfrm>
          <a:prstGeom prst="rect">
            <a:avLst/>
          </a:prstGeom>
          <a:solidFill>
            <a:srgbClr val="CFE2F3"/>
          </a:solidFill>
          <a:ln cap="flat" cmpd="sng" w="9525">
            <a:solidFill>
              <a:schemeClr val="accent4"/>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Light"/>
                <a:ea typeface="Open Sans Light"/>
                <a:cs typeface="Open Sans Light"/>
                <a:sym typeface="Open Sans Light"/>
              </a:rPr>
              <a:t>This can be used to shore up a vision you already have and want to keep using, or it can be used to make sure your new vision is strong.</a:t>
            </a:r>
            <a:endParaRPr>
              <a:latin typeface="Open Sans Light"/>
              <a:ea typeface="Open Sans Light"/>
              <a:cs typeface="Open Sans Light"/>
              <a:sym typeface="Open Sans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93"/>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Evaluate Your Vision: </a:t>
            </a:r>
            <a:endParaRPr/>
          </a:p>
        </p:txBody>
      </p:sp>
      <p:sp>
        <p:nvSpPr>
          <p:cNvPr id="564" name="Google Shape;564;p93"/>
          <p:cNvSpPr txBox="1"/>
          <p:nvPr>
            <p:ph idx="1" type="body"/>
          </p:nvPr>
        </p:nvSpPr>
        <p:spPr>
          <a:xfrm>
            <a:off x="628650" y="1156875"/>
            <a:ext cx="8043900" cy="34758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Is your school vision…</a:t>
            </a:r>
            <a:endParaRPr/>
          </a:p>
          <a:p>
            <a:pPr indent="-317500" lvl="0" marL="457200" rtl="0" algn="l">
              <a:spcBef>
                <a:spcPts val="800"/>
              </a:spcBef>
              <a:spcAft>
                <a:spcPts val="0"/>
              </a:spcAft>
              <a:buClr>
                <a:schemeClr val="accent1"/>
              </a:buClr>
              <a:buSzPts val="1400"/>
              <a:buChar char="•"/>
            </a:pPr>
            <a:r>
              <a:rPr lang="en"/>
              <a:t>Prominently displayed?</a:t>
            </a:r>
            <a:endParaRPr/>
          </a:p>
          <a:p>
            <a:pPr indent="-317500" lvl="0" marL="457200" rtl="0" algn="l">
              <a:spcBef>
                <a:spcPts val="0"/>
              </a:spcBef>
              <a:spcAft>
                <a:spcPts val="0"/>
              </a:spcAft>
              <a:buClr>
                <a:schemeClr val="accent1"/>
              </a:buClr>
              <a:buSzPts val="1400"/>
              <a:buChar char="•"/>
            </a:pPr>
            <a:r>
              <a:rPr lang="en"/>
              <a:t>Communicated to all stakeholders?</a:t>
            </a:r>
            <a:endParaRPr/>
          </a:p>
          <a:p>
            <a:pPr indent="-317500" lvl="0" marL="457200" rtl="0" algn="l">
              <a:spcBef>
                <a:spcPts val="0"/>
              </a:spcBef>
              <a:spcAft>
                <a:spcPts val="0"/>
              </a:spcAft>
              <a:buClr>
                <a:schemeClr val="accent1"/>
              </a:buClr>
              <a:buSzPts val="1400"/>
              <a:buChar char="•"/>
            </a:pPr>
            <a:r>
              <a:rPr lang="en"/>
              <a:t>Reviewed frequently and revisited annually?</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Does your vision guide decisions on...</a:t>
            </a:r>
            <a:endParaRPr/>
          </a:p>
          <a:p>
            <a:pPr indent="-317500" lvl="0" marL="457200" rtl="0" algn="l">
              <a:spcBef>
                <a:spcPts val="800"/>
              </a:spcBef>
              <a:spcAft>
                <a:spcPts val="0"/>
              </a:spcAft>
              <a:buClr>
                <a:schemeClr val="accent1"/>
              </a:buClr>
              <a:buSzPts val="1400"/>
              <a:buChar char="•"/>
            </a:pPr>
            <a:r>
              <a:rPr lang="en"/>
              <a:t>Learning activities?</a:t>
            </a:r>
            <a:endParaRPr/>
          </a:p>
          <a:p>
            <a:pPr indent="-317500" lvl="0" marL="457200" rtl="0" algn="l">
              <a:spcBef>
                <a:spcPts val="0"/>
              </a:spcBef>
              <a:spcAft>
                <a:spcPts val="0"/>
              </a:spcAft>
              <a:buClr>
                <a:schemeClr val="accent1"/>
              </a:buClr>
              <a:buSzPts val="1400"/>
              <a:buChar char="•"/>
            </a:pPr>
            <a:r>
              <a:rPr lang="en"/>
              <a:t>Teaching practices?</a:t>
            </a:r>
            <a:endParaRPr/>
          </a:p>
          <a:p>
            <a:pPr indent="-317500" lvl="0" marL="457200" rtl="0" algn="l">
              <a:spcBef>
                <a:spcPts val="0"/>
              </a:spcBef>
              <a:spcAft>
                <a:spcPts val="0"/>
              </a:spcAft>
              <a:buClr>
                <a:schemeClr val="accent1"/>
              </a:buClr>
              <a:buSzPts val="1400"/>
              <a:buChar char="•"/>
            </a:pPr>
            <a:r>
              <a:rPr lang="en"/>
              <a:t>Family/business/community engagement?</a:t>
            </a:r>
            <a:endParaRPr/>
          </a:p>
          <a:p>
            <a:pPr indent="-317500" lvl="0" marL="457200" rtl="0" algn="l">
              <a:spcBef>
                <a:spcPts val="0"/>
              </a:spcBef>
              <a:spcAft>
                <a:spcPts val="0"/>
              </a:spcAft>
              <a:buClr>
                <a:schemeClr val="accent1"/>
              </a:buClr>
              <a:buSzPts val="1400"/>
              <a:buChar char="•"/>
            </a:pPr>
            <a:r>
              <a:rPr lang="en"/>
              <a:t>Professional learning?</a:t>
            </a:r>
            <a:endParaRPr/>
          </a:p>
        </p:txBody>
      </p:sp>
      <p:sp>
        <p:nvSpPr>
          <p:cNvPr id="565" name="Google Shape;565;p93"/>
          <p:cNvSpPr txBox="1"/>
          <p:nvPr/>
        </p:nvSpPr>
        <p:spPr>
          <a:xfrm>
            <a:off x="6757400" y="2333525"/>
            <a:ext cx="2139000" cy="1693200"/>
          </a:xfrm>
          <a:prstGeom prst="rect">
            <a:avLst/>
          </a:prstGeom>
          <a:solidFill>
            <a:srgbClr val="CFE2F3"/>
          </a:solidFill>
          <a:ln cap="flat" cmpd="sng" w="9525">
            <a:solidFill>
              <a:schemeClr val="accent4"/>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Light"/>
                <a:ea typeface="Open Sans Light"/>
                <a:cs typeface="Open Sans Light"/>
                <a:sym typeface="Open Sans Light"/>
              </a:rPr>
              <a:t>This can be used to shore up a vision you already have and want to keep using, or it can be used to make sure your new vision is strong.</a:t>
            </a:r>
            <a:endParaRPr>
              <a:latin typeface="Open Sans Light"/>
              <a:ea typeface="Open Sans Light"/>
              <a:cs typeface="Open Sans Light"/>
              <a:sym typeface="Open Sans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94"/>
          <p:cNvSpPr txBox="1"/>
          <p:nvPr>
            <p:ph type="title"/>
          </p:nvPr>
        </p:nvSpPr>
        <p:spPr>
          <a:xfrm>
            <a:off x="628650" y="5786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Grow Using Your Vision: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How might you...</a:t>
            </a:r>
            <a:endParaRPr/>
          </a:p>
        </p:txBody>
      </p:sp>
      <p:sp>
        <p:nvSpPr>
          <p:cNvPr id="571" name="Google Shape;571;p94"/>
          <p:cNvSpPr txBox="1"/>
          <p:nvPr>
            <p:ph idx="1" type="body"/>
          </p:nvPr>
        </p:nvSpPr>
        <p:spPr>
          <a:xfrm>
            <a:off x="628650" y="2283622"/>
            <a:ext cx="7886700" cy="18282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Strengthen your school’s vision so that all stakeholders believe in it?</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Ensure that your school’s vision is also the vision of administration and the local school board?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95"/>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Additional Resources</a:t>
            </a:r>
            <a:endParaRPr/>
          </a:p>
        </p:txBody>
      </p:sp>
      <p:sp>
        <p:nvSpPr>
          <p:cNvPr id="577" name="Google Shape;577;p95"/>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317500" lvl="0" marL="457200" rtl="0" algn="l">
              <a:spcBef>
                <a:spcPts val="800"/>
              </a:spcBef>
              <a:spcAft>
                <a:spcPts val="0"/>
              </a:spcAft>
              <a:buClr>
                <a:schemeClr val="accent1"/>
              </a:buClr>
              <a:buSzPts val="1400"/>
              <a:buChar char="●"/>
            </a:pPr>
            <a:r>
              <a:rPr lang="en"/>
              <a:t>See ‘</a:t>
            </a:r>
            <a:r>
              <a:rPr lang="en" u="sng">
                <a:solidFill>
                  <a:schemeClr val="accent1"/>
                </a:solidFill>
                <a:hlinkClick r:id="rId3">
                  <a:extLst>
                    <a:ext uri="{A12FA001-AC4F-418D-AE19-62706E023703}">
                      <ahyp:hlinkClr val="tx"/>
                    </a:ext>
                  </a:extLst>
                </a:hlinkClick>
              </a:rPr>
              <a:t>Playbook for Redesigning Schools for the 21st Century</a:t>
            </a:r>
            <a:r>
              <a:rPr lang="en"/>
              <a:t>’ (Cross &amp; Martinez, 2016) </a:t>
            </a:r>
            <a:endParaRPr/>
          </a:p>
          <a:p>
            <a:pPr indent="-317500" lvl="1" marL="914400" rtl="0" algn="l">
              <a:spcBef>
                <a:spcPts val="0"/>
              </a:spcBef>
              <a:spcAft>
                <a:spcPts val="0"/>
              </a:spcAft>
              <a:buClr>
                <a:schemeClr val="accent1"/>
              </a:buClr>
              <a:buSzPts val="1400"/>
              <a:buChar char="○"/>
            </a:pPr>
            <a:r>
              <a:rPr lang="en"/>
              <a:t>Chapter 2- Creating a Shared Vision (pgs 13-28)</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a:p>
            <a:pPr indent="-317500" lvl="0" marL="457200" rtl="0" algn="l">
              <a:spcBef>
                <a:spcPts val="800"/>
              </a:spcBef>
              <a:spcAft>
                <a:spcPts val="0"/>
              </a:spcAft>
              <a:buClr>
                <a:schemeClr val="accent1"/>
              </a:buClr>
              <a:buSzPts val="1400"/>
              <a:buChar char="●"/>
            </a:pPr>
            <a:r>
              <a:rPr lang="en"/>
              <a:t>See </a:t>
            </a:r>
            <a:r>
              <a:rPr lang="en" u="sng">
                <a:solidFill>
                  <a:srgbClr val="FFA400"/>
                </a:solidFill>
                <a:hlinkClick r:id="rId4">
                  <a:extLst>
                    <a:ext uri="{A12FA001-AC4F-418D-AE19-62706E023703}">
                      <ahyp:hlinkClr val="tx"/>
                    </a:ext>
                  </a:extLst>
                </a:hlinkClick>
              </a:rPr>
              <a:t>slides from Redesign Plan Year Regional Training</a:t>
            </a:r>
            <a:r>
              <a:rPr lang="en"/>
              <a:t> over creating a ‘Collective Why’ and ‘Shared Vision’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96"/>
          <p:cNvSpPr txBox="1"/>
          <p:nvPr>
            <p:ph type="title"/>
          </p:nvPr>
        </p:nvSpPr>
        <p:spPr>
          <a:xfrm>
            <a:off x="629841" y="273844"/>
            <a:ext cx="7886700" cy="861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Leadership Focus- Principal</a:t>
            </a:r>
            <a:endParaRPr/>
          </a:p>
        </p:txBody>
      </p:sp>
      <p:sp>
        <p:nvSpPr>
          <p:cNvPr id="583" name="Google Shape;583;p96"/>
          <p:cNvSpPr txBox="1"/>
          <p:nvPr>
            <p:ph idx="1" type="body"/>
          </p:nvPr>
        </p:nvSpPr>
        <p:spPr>
          <a:xfrm>
            <a:off x="629841" y="1260871"/>
            <a:ext cx="38685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sz="2000">
                <a:latin typeface="Open Sans"/>
                <a:ea typeface="Open Sans"/>
                <a:cs typeface="Open Sans"/>
                <a:sym typeface="Open Sans"/>
              </a:rPr>
              <a:t>Give staff responsibility to lead activities/projects </a:t>
            </a:r>
            <a:endParaRPr/>
          </a:p>
        </p:txBody>
      </p:sp>
      <p:sp>
        <p:nvSpPr>
          <p:cNvPr id="584" name="Google Shape;584;p96"/>
          <p:cNvSpPr txBox="1"/>
          <p:nvPr>
            <p:ph idx="2" type="body"/>
          </p:nvPr>
        </p:nvSpPr>
        <p:spPr>
          <a:xfrm>
            <a:off x="629841" y="2003821"/>
            <a:ext cx="3868500" cy="22356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a:t>Co-create an agenda with the School Redesign Team and have </a:t>
            </a:r>
            <a:r>
              <a:rPr lang="en"/>
              <a:t>members </a:t>
            </a:r>
            <a:r>
              <a:rPr lang="en"/>
              <a:t>take the lead.</a:t>
            </a:r>
            <a:endParaRPr/>
          </a:p>
          <a:p>
            <a:pPr indent="-342900" lvl="0" marL="457200" rtl="0" algn="l">
              <a:spcBef>
                <a:spcPts val="0"/>
              </a:spcBef>
              <a:spcAft>
                <a:spcPts val="0"/>
              </a:spcAft>
              <a:buSzPts val="1800"/>
              <a:buChar char="●"/>
            </a:pPr>
            <a:r>
              <a:rPr lang="en"/>
              <a:t>Coach teacher leaders through the challenges of leading their colleagues.</a:t>
            </a:r>
            <a:endParaRPr/>
          </a:p>
          <a:p>
            <a:pPr indent="-323850" lvl="1" marL="914400" rtl="0" algn="l">
              <a:spcBef>
                <a:spcPts val="0"/>
              </a:spcBef>
              <a:spcAft>
                <a:spcPts val="0"/>
              </a:spcAft>
              <a:buSzPts val="1500"/>
              <a:buChar char="○"/>
            </a:pPr>
            <a:r>
              <a:rPr lang="en"/>
              <a:t>Plan, Review, and Reflect with teachers on their </a:t>
            </a:r>
            <a:r>
              <a:rPr lang="en"/>
              <a:t>leadership</a:t>
            </a:r>
            <a:r>
              <a:rPr lang="en"/>
              <a:t> within activities/projects. </a:t>
            </a:r>
            <a:endParaRPr/>
          </a:p>
        </p:txBody>
      </p:sp>
      <p:sp>
        <p:nvSpPr>
          <p:cNvPr id="585" name="Google Shape;585;p96"/>
          <p:cNvSpPr txBox="1"/>
          <p:nvPr>
            <p:ph idx="3" type="body"/>
          </p:nvPr>
        </p:nvSpPr>
        <p:spPr>
          <a:xfrm>
            <a:off x="4629150" y="1260871"/>
            <a:ext cx="38874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sz="2000">
                <a:latin typeface="Open Sans"/>
                <a:ea typeface="Open Sans"/>
                <a:cs typeface="Open Sans"/>
                <a:sym typeface="Open Sans"/>
              </a:rPr>
              <a:t>Facilitate or create the conditions for group learning</a:t>
            </a:r>
            <a:endParaRPr/>
          </a:p>
        </p:txBody>
      </p:sp>
      <p:sp>
        <p:nvSpPr>
          <p:cNvPr id="586" name="Google Shape;586;p96"/>
          <p:cNvSpPr txBox="1"/>
          <p:nvPr>
            <p:ph idx="4" type="body"/>
          </p:nvPr>
        </p:nvSpPr>
        <p:spPr>
          <a:xfrm>
            <a:off x="4629150" y="2003821"/>
            <a:ext cx="3887400" cy="22356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a:t>Anticipate and address barriers to group learning. </a:t>
            </a:r>
            <a:endParaRPr/>
          </a:p>
          <a:p>
            <a:pPr indent="-342900" lvl="0" marL="457200" rtl="0" algn="l">
              <a:spcBef>
                <a:spcPts val="0"/>
              </a:spcBef>
              <a:spcAft>
                <a:spcPts val="0"/>
              </a:spcAft>
              <a:buSzPts val="1800"/>
              <a:buChar char="●"/>
            </a:pPr>
            <a:r>
              <a:rPr lang="en"/>
              <a:t>Intervene skillfully when the conversation ‘heats up’. </a:t>
            </a:r>
            <a:endParaRPr/>
          </a:p>
          <a:p>
            <a:pPr indent="-342900" lvl="0" marL="457200" rtl="0" algn="l">
              <a:spcBef>
                <a:spcPts val="0"/>
              </a:spcBef>
              <a:spcAft>
                <a:spcPts val="0"/>
              </a:spcAft>
              <a:buSzPts val="1800"/>
              <a:buChar char="●"/>
            </a:pPr>
            <a:r>
              <a:rPr lang="en"/>
              <a:t>Create time and space in the weekly </a:t>
            </a:r>
            <a:r>
              <a:rPr lang="en"/>
              <a:t>schedule</a:t>
            </a:r>
            <a:r>
              <a:rPr lang="en"/>
              <a:t> for teachers to learn together about Redesign.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97"/>
          <p:cNvSpPr txBox="1"/>
          <p:nvPr>
            <p:ph type="title"/>
          </p:nvPr>
        </p:nvSpPr>
        <p:spPr>
          <a:xfrm>
            <a:off x="629841" y="273844"/>
            <a:ext cx="7886700" cy="861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Leadership Focus- Teachers</a:t>
            </a:r>
            <a:endParaRPr/>
          </a:p>
        </p:txBody>
      </p:sp>
      <p:sp>
        <p:nvSpPr>
          <p:cNvPr id="592" name="Google Shape;592;p97"/>
          <p:cNvSpPr txBox="1"/>
          <p:nvPr>
            <p:ph idx="1" type="body"/>
          </p:nvPr>
        </p:nvSpPr>
        <p:spPr>
          <a:xfrm>
            <a:off x="629848" y="1337075"/>
            <a:ext cx="3098400" cy="742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Understand adult learning</a:t>
            </a:r>
            <a:endParaRPr/>
          </a:p>
        </p:txBody>
      </p:sp>
      <p:sp>
        <p:nvSpPr>
          <p:cNvPr id="593" name="Google Shape;593;p97"/>
          <p:cNvSpPr txBox="1"/>
          <p:nvPr>
            <p:ph idx="2" type="body"/>
          </p:nvPr>
        </p:nvSpPr>
        <p:spPr>
          <a:xfrm>
            <a:off x="629848" y="2141616"/>
            <a:ext cx="3098400" cy="24210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a:t>Set clear goals</a:t>
            </a:r>
            <a:endParaRPr/>
          </a:p>
          <a:p>
            <a:pPr indent="-342900" lvl="0" marL="457200" rtl="0" algn="l">
              <a:spcBef>
                <a:spcPts val="0"/>
              </a:spcBef>
              <a:spcAft>
                <a:spcPts val="0"/>
              </a:spcAft>
              <a:buSzPts val="1800"/>
              <a:buChar char="●"/>
            </a:pPr>
            <a:r>
              <a:rPr lang="en"/>
              <a:t>Revisit your ‘Why’</a:t>
            </a:r>
            <a:endParaRPr/>
          </a:p>
          <a:p>
            <a:pPr indent="-342900" lvl="0" marL="457200" rtl="0" algn="l">
              <a:spcBef>
                <a:spcPts val="0"/>
              </a:spcBef>
              <a:spcAft>
                <a:spcPts val="0"/>
              </a:spcAft>
              <a:buSzPts val="1800"/>
              <a:buChar char="●"/>
            </a:pPr>
            <a:r>
              <a:rPr lang="en"/>
              <a:t>Review information </a:t>
            </a:r>
            <a:r>
              <a:rPr lang="en"/>
              <a:t>regularly</a:t>
            </a:r>
            <a:endParaRPr/>
          </a:p>
          <a:p>
            <a:pPr indent="-342900" lvl="0" marL="457200" rtl="0" algn="l">
              <a:spcBef>
                <a:spcPts val="0"/>
              </a:spcBef>
              <a:spcAft>
                <a:spcPts val="0"/>
              </a:spcAft>
              <a:buSzPts val="1800"/>
              <a:buChar char="●"/>
            </a:pPr>
            <a:r>
              <a:rPr lang="en"/>
              <a:t>Utilize training experiences to facilitate interactive learning </a:t>
            </a:r>
            <a:endParaRPr/>
          </a:p>
        </p:txBody>
      </p:sp>
      <p:sp>
        <p:nvSpPr>
          <p:cNvPr id="594" name="Google Shape;594;p97"/>
          <p:cNvSpPr txBox="1"/>
          <p:nvPr>
            <p:ph idx="3" type="body"/>
          </p:nvPr>
        </p:nvSpPr>
        <p:spPr>
          <a:xfrm>
            <a:off x="4208325" y="1413275"/>
            <a:ext cx="43083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Create an environment of Inquiry, Innovation, and Exploration</a:t>
            </a:r>
            <a:endParaRPr/>
          </a:p>
        </p:txBody>
      </p:sp>
      <p:sp>
        <p:nvSpPr>
          <p:cNvPr id="595" name="Google Shape;595;p97"/>
          <p:cNvSpPr txBox="1"/>
          <p:nvPr>
            <p:ph idx="4" type="body"/>
          </p:nvPr>
        </p:nvSpPr>
        <p:spPr>
          <a:xfrm>
            <a:off x="4208325" y="2156224"/>
            <a:ext cx="4308300" cy="22356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a:t>Encourage experimentation and innovation</a:t>
            </a:r>
            <a:endParaRPr/>
          </a:p>
          <a:p>
            <a:pPr indent="-342900" lvl="0" marL="457200" rtl="0" algn="l">
              <a:spcBef>
                <a:spcPts val="0"/>
              </a:spcBef>
              <a:spcAft>
                <a:spcPts val="0"/>
              </a:spcAft>
              <a:buSzPts val="1800"/>
              <a:buChar char="●"/>
            </a:pPr>
            <a:r>
              <a:rPr lang="en"/>
              <a:t>Encourage staff to take initiative</a:t>
            </a:r>
            <a:endParaRPr/>
          </a:p>
          <a:p>
            <a:pPr indent="-342900" lvl="0" marL="457200" rtl="0" algn="l">
              <a:spcBef>
                <a:spcPts val="0"/>
              </a:spcBef>
              <a:spcAft>
                <a:spcPts val="0"/>
              </a:spcAft>
              <a:buSzPts val="1800"/>
              <a:buChar char="●"/>
            </a:pPr>
            <a:r>
              <a:rPr lang="en"/>
              <a:t>Provide time for problem solving before taking action </a:t>
            </a:r>
            <a:endParaRPr/>
          </a:p>
          <a:p>
            <a:pPr indent="-342900" lvl="0" marL="457200" rtl="0" algn="l">
              <a:spcBef>
                <a:spcPts val="0"/>
              </a:spcBef>
              <a:spcAft>
                <a:spcPts val="0"/>
              </a:spcAft>
              <a:buSzPts val="1800"/>
              <a:buChar char="●"/>
            </a:pPr>
            <a:r>
              <a:rPr lang="en"/>
              <a:t>Engage in inquiry </a:t>
            </a:r>
            <a:endParaRPr/>
          </a:p>
          <a:p>
            <a:pPr indent="-342900" lvl="0" marL="457200" rtl="0" algn="l">
              <a:spcBef>
                <a:spcPts val="0"/>
              </a:spcBef>
              <a:spcAft>
                <a:spcPts val="0"/>
              </a:spcAft>
              <a:buSzPts val="1800"/>
              <a:buChar char="●"/>
            </a:pPr>
            <a:r>
              <a:rPr lang="en"/>
              <a:t>Be open to doing things differently </a:t>
            </a:r>
            <a:endParaRPr/>
          </a:p>
          <a:p>
            <a:pPr indent="-342900" lvl="0" marL="457200" rtl="0" algn="l">
              <a:spcBef>
                <a:spcPts val="0"/>
              </a:spcBef>
              <a:spcAft>
                <a:spcPts val="0"/>
              </a:spcAft>
              <a:buSzPts val="1800"/>
              <a:buChar char="●"/>
            </a:pPr>
            <a:r>
              <a:rPr lang="en"/>
              <a:t>Openly discuss failures as an opportunity for growth</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80"/>
          <p:cNvSpPr/>
          <p:nvPr>
            <p:ph idx="2" type="pic"/>
          </p:nvPr>
        </p:nvSpPr>
        <p:spPr>
          <a:xfrm>
            <a:off x="0" y="0"/>
            <a:ext cx="9141900" cy="3837600"/>
          </a:xfrm>
          <a:prstGeom prst="rect">
            <a:avLst/>
          </a:prstGeom>
        </p:spPr>
        <p:txBody>
          <a:bodyPr anchorCtr="0" anchor="ctr" bIns="34275" lIns="68575" spcFirstLastPara="1" rIns="68575" wrap="square" tIns="34275">
            <a:noAutofit/>
          </a:bodyPr>
          <a:lstStyle/>
          <a:p>
            <a:pPr indent="0" lvl="0" marL="0" rtl="0" algn="ctr">
              <a:spcBef>
                <a:spcPts val="800"/>
              </a:spcBef>
              <a:spcAft>
                <a:spcPts val="0"/>
              </a:spcAft>
              <a:buNone/>
            </a:pPr>
            <a:r>
              <a:rPr lang="en"/>
              <a:t>Competency 6</a:t>
            </a:r>
            <a:endParaRPr/>
          </a:p>
          <a:p>
            <a:pPr indent="0" lvl="0" marL="0" rtl="0" algn="ctr">
              <a:spcBef>
                <a:spcPts val="800"/>
              </a:spcBef>
              <a:spcAft>
                <a:spcPts val="0"/>
              </a:spcAft>
              <a:buNone/>
            </a:pPr>
            <a:r>
              <a:rPr lang="en"/>
              <a:t>A successful Redesign school can… </a:t>
            </a:r>
            <a:endParaRPr/>
          </a:p>
          <a:p>
            <a:pPr indent="0" lvl="0" marL="0" rtl="0" algn="ctr">
              <a:spcBef>
                <a:spcPts val="800"/>
              </a:spcBef>
              <a:spcAft>
                <a:spcPts val="0"/>
              </a:spcAft>
              <a:buNone/>
            </a:pPr>
            <a:r>
              <a:rPr lang="en"/>
              <a:t>Develop and grow a collaborative learning culture through shared leadership</a:t>
            </a:r>
            <a:endParaRPr/>
          </a:p>
        </p:txBody>
      </p:sp>
      <p:sp>
        <p:nvSpPr>
          <p:cNvPr id="464" name="Google Shape;464;p80"/>
          <p:cNvSpPr txBox="1"/>
          <p:nvPr>
            <p:ph type="title"/>
          </p:nvPr>
        </p:nvSpPr>
        <p:spPr>
          <a:xfrm>
            <a:off x="628650" y="3913909"/>
            <a:ext cx="7815600" cy="7530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98"/>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
              <a:t>Designing the Rocket</a:t>
            </a:r>
            <a:endParaRPr/>
          </a:p>
        </p:txBody>
      </p:sp>
      <p:sp>
        <p:nvSpPr>
          <p:cNvPr id="601" name="Google Shape;601;p98"/>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lang="en"/>
              <a:t>Leadership, GAITs, and Culture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9"/>
          <p:cNvSpPr txBox="1"/>
          <p:nvPr>
            <p:ph type="title"/>
          </p:nvPr>
        </p:nvSpPr>
        <p:spPr>
          <a:xfrm>
            <a:off x="629841" y="273844"/>
            <a:ext cx="7886700" cy="861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Leadership Focus- Principals</a:t>
            </a:r>
            <a:endParaRPr/>
          </a:p>
        </p:txBody>
      </p:sp>
      <p:sp>
        <p:nvSpPr>
          <p:cNvPr id="607" name="Google Shape;607;p99"/>
          <p:cNvSpPr txBox="1"/>
          <p:nvPr>
            <p:ph idx="1" type="body"/>
          </p:nvPr>
        </p:nvSpPr>
        <p:spPr>
          <a:xfrm>
            <a:off x="629841" y="1489471"/>
            <a:ext cx="38685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sz="2000">
                <a:latin typeface="Open Sans"/>
                <a:ea typeface="Open Sans"/>
                <a:cs typeface="Open Sans"/>
                <a:sym typeface="Open Sans"/>
              </a:rPr>
              <a:t>Ensure all actions are consistent with the school’s vision, mission, and values </a:t>
            </a:r>
            <a:endParaRPr/>
          </a:p>
        </p:txBody>
      </p:sp>
      <p:sp>
        <p:nvSpPr>
          <p:cNvPr id="608" name="Google Shape;608;p99"/>
          <p:cNvSpPr txBox="1"/>
          <p:nvPr>
            <p:ph idx="2" type="body"/>
          </p:nvPr>
        </p:nvSpPr>
        <p:spPr>
          <a:xfrm>
            <a:off x="629841" y="2232421"/>
            <a:ext cx="3868500" cy="22356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a:t>Begin using the Redesign Workbook to align your school’s vision, goals, and strategies with system expectations and State Board Outcomes.</a:t>
            </a:r>
            <a:endParaRPr/>
          </a:p>
          <a:p>
            <a:pPr indent="-342900" lvl="0" marL="457200" rtl="0" algn="l">
              <a:spcBef>
                <a:spcPts val="0"/>
              </a:spcBef>
              <a:spcAft>
                <a:spcPts val="0"/>
              </a:spcAft>
              <a:buSzPts val="1800"/>
              <a:buChar char="●"/>
            </a:pPr>
            <a:r>
              <a:rPr lang="en"/>
              <a:t>Coach staff in prioritizing strategies that will </a:t>
            </a:r>
            <a:r>
              <a:rPr lang="en"/>
              <a:t>leverage</a:t>
            </a:r>
            <a:r>
              <a:rPr lang="en"/>
              <a:t> your goals and vision. </a:t>
            </a:r>
            <a:endParaRPr/>
          </a:p>
        </p:txBody>
      </p:sp>
      <p:sp>
        <p:nvSpPr>
          <p:cNvPr id="609" name="Google Shape;609;p99"/>
          <p:cNvSpPr txBox="1"/>
          <p:nvPr>
            <p:ph idx="3" type="body"/>
          </p:nvPr>
        </p:nvSpPr>
        <p:spPr>
          <a:xfrm>
            <a:off x="4629150" y="1489471"/>
            <a:ext cx="38874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sz="2000">
                <a:latin typeface="Open Sans"/>
                <a:ea typeface="Open Sans"/>
                <a:cs typeface="Open Sans"/>
                <a:sym typeface="Open Sans"/>
              </a:rPr>
              <a:t>Anticipate and address barriers and challenges</a:t>
            </a:r>
            <a:endParaRPr/>
          </a:p>
        </p:txBody>
      </p:sp>
      <p:sp>
        <p:nvSpPr>
          <p:cNvPr id="610" name="Google Shape;610;p99"/>
          <p:cNvSpPr txBox="1"/>
          <p:nvPr>
            <p:ph idx="4" type="body"/>
          </p:nvPr>
        </p:nvSpPr>
        <p:spPr>
          <a:xfrm>
            <a:off x="4629150" y="2232421"/>
            <a:ext cx="3887400" cy="22356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a:t>Serve as a conduit for communication between your teacher teams and your system leaders. </a:t>
            </a:r>
            <a:endParaRPr/>
          </a:p>
          <a:p>
            <a:pPr indent="-342900" lvl="0" marL="457200" rtl="0" algn="l">
              <a:spcBef>
                <a:spcPts val="0"/>
              </a:spcBef>
              <a:spcAft>
                <a:spcPts val="0"/>
              </a:spcAft>
              <a:buSzPts val="1800"/>
              <a:buChar char="●"/>
            </a:pPr>
            <a:r>
              <a:rPr lang="en"/>
              <a:t>Evaluate resource implications for strategies so that </a:t>
            </a:r>
            <a:r>
              <a:rPr lang="en"/>
              <a:t>implementation</a:t>
            </a:r>
            <a:r>
              <a:rPr lang="en"/>
              <a:t> barriers can be addressed early.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100"/>
          <p:cNvSpPr txBox="1"/>
          <p:nvPr>
            <p:ph type="title"/>
          </p:nvPr>
        </p:nvSpPr>
        <p:spPr>
          <a:xfrm>
            <a:off x="629841" y="273844"/>
            <a:ext cx="7886700" cy="861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Leadership Focus- Teachers</a:t>
            </a:r>
            <a:endParaRPr/>
          </a:p>
        </p:txBody>
      </p:sp>
      <p:sp>
        <p:nvSpPr>
          <p:cNvPr id="616" name="Google Shape;616;p100"/>
          <p:cNvSpPr txBox="1"/>
          <p:nvPr>
            <p:ph idx="1" type="body"/>
          </p:nvPr>
        </p:nvSpPr>
        <p:spPr>
          <a:xfrm>
            <a:off x="629841" y="1260871"/>
            <a:ext cx="38685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Psychological Safety- Relational Trust</a:t>
            </a:r>
            <a:endParaRPr/>
          </a:p>
        </p:txBody>
      </p:sp>
      <p:sp>
        <p:nvSpPr>
          <p:cNvPr id="617" name="Google Shape;617;p100"/>
          <p:cNvSpPr txBox="1"/>
          <p:nvPr>
            <p:ph idx="2" type="body"/>
          </p:nvPr>
        </p:nvSpPr>
        <p:spPr>
          <a:xfrm>
            <a:off x="629841" y="2003821"/>
            <a:ext cx="3868500" cy="2235600"/>
          </a:xfrm>
          <a:prstGeom prst="rect">
            <a:avLst/>
          </a:prstGeom>
        </p:spPr>
        <p:txBody>
          <a:bodyPr anchorCtr="0" anchor="t" bIns="34275" lIns="68575" spcFirstLastPara="1" rIns="68575" wrap="square" tIns="34275">
            <a:noAutofit/>
          </a:bodyPr>
          <a:lstStyle/>
          <a:p>
            <a:pPr indent="-336550" lvl="0" marL="457200" rtl="0" algn="l">
              <a:spcBef>
                <a:spcPts val="800"/>
              </a:spcBef>
              <a:spcAft>
                <a:spcPts val="0"/>
              </a:spcAft>
              <a:buSzPts val="1700"/>
              <a:buChar char="●"/>
            </a:pPr>
            <a:r>
              <a:rPr b="1" lang="en" sz="1700">
                <a:latin typeface="Open Sans"/>
                <a:ea typeface="Open Sans"/>
                <a:cs typeface="Open Sans"/>
                <a:sym typeface="Open Sans"/>
              </a:rPr>
              <a:t>Benevolence- </a:t>
            </a:r>
            <a:r>
              <a:rPr lang="en" sz="1700"/>
              <a:t>giving back to one another</a:t>
            </a:r>
            <a:endParaRPr sz="1700"/>
          </a:p>
          <a:p>
            <a:pPr indent="-336550" lvl="0" marL="457200" rtl="0" algn="l">
              <a:spcBef>
                <a:spcPts val="0"/>
              </a:spcBef>
              <a:spcAft>
                <a:spcPts val="0"/>
              </a:spcAft>
              <a:buSzPts val="1700"/>
              <a:buChar char="●"/>
            </a:pPr>
            <a:r>
              <a:rPr b="1" lang="en" sz="1700">
                <a:latin typeface="Open Sans"/>
                <a:ea typeface="Open Sans"/>
                <a:cs typeface="Open Sans"/>
                <a:sym typeface="Open Sans"/>
              </a:rPr>
              <a:t>Openness- </a:t>
            </a:r>
            <a:r>
              <a:rPr lang="en" sz="1700"/>
              <a:t>sharing professional ideas</a:t>
            </a:r>
            <a:endParaRPr sz="1700"/>
          </a:p>
          <a:p>
            <a:pPr indent="-336550" lvl="0" marL="457200" rtl="0" algn="l">
              <a:spcBef>
                <a:spcPts val="0"/>
              </a:spcBef>
              <a:spcAft>
                <a:spcPts val="0"/>
              </a:spcAft>
              <a:buSzPts val="1700"/>
              <a:buChar char="●"/>
            </a:pPr>
            <a:r>
              <a:rPr b="1" lang="en" sz="1700">
                <a:latin typeface="Open Sans"/>
                <a:ea typeface="Open Sans"/>
                <a:cs typeface="Open Sans"/>
                <a:sym typeface="Open Sans"/>
              </a:rPr>
              <a:t>Honesty- </a:t>
            </a:r>
            <a:r>
              <a:rPr lang="en" sz="1700"/>
              <a:t>telling the truth; refusing to spread untruths</a:t>
            </a:r>
            <a:endParaRPr sz="1700"/>
          </a:p>
          <a:p>
            <a:pPr indent="-336550" lvl="0" marL="457200" rtl="0" algn="l">
              <a:spcBef>
                <a:spcPts val="0"/>
              </a:spcBef>
              <a:spcAft>
                <a:spcPts val="0"/>
              </a:spcAft>
              <a:buSzPts val="1700"/>
              <a:buChar char="●"/>
            </a:pPr>
            <a:r>
              <a:rPr b="1" lang="en" sz="1700">
                <a:latin typeface="Open Sans"/>
                <a:ea typeface="Open Sans"/>
                <a:cs typeface="Open Sans"/>
                <a:sym typeface="Open Sans"/>
              </a:rPr>
              <a:t>Competence- </a:t>
            </a:r>
            <a:r>
              <a:rPr lang="en" sz="1700"/>
              <a:t>collaborate to improve instructional practices</a:t>
            </a:r>
            <a:endParaRPr sz="1700"/>
          </a:p>
          <a:p>
            <a:pPr indent="0" lvl="0" marL="0" rtl="0" algn="l">
              <a:spcBef>
                <a:spcPts val="800"/>
              </a:spcBef>
              <a:spcAft>
                <a:spcPts val="0"/>
              </a:spcAft>
              <a:buNone/>
            </a:pPr>
            <a:r>
              <a:t/>
            </a:r>
            <a:endParaRPr sz="1700"/>
          </a:p>
          <a:p>
            <a:pPr indent="0" lvl="0" marL="0" rtl="0" algn="r">
              <a:lnSpc>
                <a:spcPct val="100000"/>
              </a:lnSpc>
              <a:spcBef>
                <a:spcPts val="0"/>
              </a:spcBef>
              <a:spcAft>
                <a:spcPts val="0"/>
              </a:spcAft>
              <a:buNone/>
            </a:pPr>
            <a:r>
              <a:rPr lang="en" sz="1400">
                <a:solidFill>
                  <a:srgbClr val="000000"/>
                </a:solidFill>
              </a:rPr>
              <a:t>(Kaplan &amp; Owings , 2013)</a:t>
            </a:r>
            <a:endParaRPr sz="1700"/>
          </a:p>
        </p:txBody>
      </p:sp>
      <p:sp>
        <p:nvSpPr>
          <p:cNvPr id="618" name="Google Shape;618;p100"/>
          <p:cNvSpPr txBox="1"/>
          <p:nvPr>
            <p:ph idx="3" type="body"/>
          </p:nvPr>
        </p:nvSpPr>
        <p:spPr>
          <a:xfrm>
            <a:off x="4629150" y="1260871"/>
            <a:ext cx="38874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Psychological Safety- </a:t>
            </a:r>
            <a:br>
              <a:rPr lang="en"/>
            </a:br>
            <a:r>
              <a:rPr lang="en"/>
              <a:t>Risk Taking </a:t>
            </a:r>
            <a:endParaRPr/>
          </a:p>
        </p:txBody>
      </p:sp>
      <p:sp>
        <p:nvSpPr>
          <p:cNvPr id="619" name="Google Shape;619;p100"/>
          <p:cNvSpPr txBox="1"/>
          <p:nvPr>
            <p:ph idx="4" type="body"/>
          </p:nvPr>
        </p:nvSpPr>
        <p:spPr>
          <a:xfrm>
            <a:off x="4629150" y="2003821"/>
            <a:ext cx="3887400" cy="22356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a:t>Utilize the mindset ‘safe enough to try’</a:t>
            </a:r>
            <a:endParaRPr/>
          </a:p>
          <a:p>
            <a:pPr indent="-342900" lvl="0" marL="457200" rtl="0" algn="l">
              <a:spcBef>
                <a:spcPts val="0"/>
              </a:spcBef>
              <a:spcAft>
                <a:spcPts val="0"/>
              </a:spcAft>
              <a:buSzPts val="1800"/>
              <a:buChar char="●"/>
            </a:pPr>
            <a:r>
              <a:rPr lang="en"/>
              <a:t>Ut</a:t>
            </a:r>
            <a:r>
              <a:rPr lang="en"/>
              <a:t>ilize the </a:t>
            </a:r>
            <a:r>
              <a:rPr lang="en"/>
              <a:t>mindset</a:t>
            </a:r>
            <a:r>
              <a:rPr lang="en"/>
              <a:t> of ‘failing forward’</a:t>
            </a:r>
            <a:endParaRPr/>
          </a:p>
          <a:p>
            <a:pPr indent="-342900" lvl="0" marL="457200" rtl="0" algn="l">
              <a:spcBef>
                <a:spcPts val="0"/>
              </a:spcBef>
              <a:spcAft>
                <a:spcPts val="0"/>
              </a:spcAft>
              <a:buSzPts val="1800"/>
              <a:buChar char="●"/>
            </a:pPr>
            <a:r>
              <a:rPr lang="en"/>
              <a:t>Provide clarity around project ownership and responsibilities </a:t>
            </a:r>
            <a:endParaRPr/>
          </a:p>
          <a:p>
            <a:pPr indent="-342900" lvl="0" marL="457200" rtl="0" algn="l">
              <a:spcBef>
                <a:spcPts val="0"/>
              </a:spcBef>
              <a:spcAft>
                <a:spcPts val="0"/>
              </a:spcAft>
              <a:buSzPts val="1800"/>
              <a:buChar char="●"/>
            </a:pPr>
            <a:r>
              <a:rPr lang="en"/>
              <a:t>Distribute authority to those closest to the decision  </a:t>
            </a:r>
            <a:endParaRPr/>
          </a:p>
          <a:p>
            <a:pPr indent="0" lvl="0" marL="0" rtl="0" algn="l">
              <a:spcBef>
                <a:spcPts val="800"/>
              </a:spcBef>
              <a:spcAft>
                <a:spcPts val="0"/>
              </a:spcAft>
              <a:buNone/>
            </a:pPr>
            <a:r>
              <a:t/>
            </a:r>
            <a:endParaRPr/>
          </a:p>
          <a:p>
            <a:pPr indent="0" lvl="0" marL="0" rtl="0" algn="r">
              <a:spcBef>
                <a:spcPts val="800"/>
              </a:spcBef>
              <a:spcAft>
                <a:spcPts val="0"/>
              </a:spcAft>
              <a:buNone/>
            </a:pPr>
            <a:r>
              <a:rPr lang="en" sz="1400"/>
              <a:t>(Kim &amp; Gonzalez-Black, 2016)</a:t>
            </a:r>
            <a:endParaRPr sz="14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101"/>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Team Development</a:t>
            </a:r>
            <a:endParaRPr/>
          </a:p>
        </p:txBody>
      </p:sp>
      <p:sp>
        <p:nvSpPr>
          <p:cNvPr id="625" name="Google Shape;625;p101"/>
          <p:cNvSpPr txBox="1"/>
          <p:nvPr>
            <p:ph idx="1" type="body"/>
          </p:nvPr>
        </p:nvSpPr>
        <p:spPr>
          <a:xfrm>
            <a:off x="628650" y="1216825"/>
            <a:ext cx="4702200" cy="3263400"/>
          </a:xfrm>
          <a:prstGeom prst="rect">
            <a:avLst/>
          </a:prstGeom>
        </p:spPr>
        <p:txBody>
          <a:bodyPr anchorCtr="0" anchor="t" bIns="34275" lIns="68575" spcFirstLastPara="1" rIns="68575" wrap="square" tIns="34275">
            <a:noAutofit/>
          </a:bodyPr>
          <a:lstStyle/>
          <a:p>
            <a:pPr indent="-304800" lvl="0" marL="457200" rtl="0" algn="l">
              <a:spcBef>
                <a:spcPts val="800"/>
              </a:spcBef>
              <a:spcAft>
                <a:spcPts val="0"/>
              </a:spcAft>
              <a:buSzPts val="1200"/>
              <a:buChar char="●"/>
            </a:pPr>
            <a:r>
              <a:rPr lang="en" sz="1900"/>
              <a:t>As you form up your Goal Area Investigation Teams, be aware of the 5 phases every team works through: </a:t>
            </a:r>
            <a:endParaRPr sz="1900"/>
          </a:p>
          <a:p>
            <a:pPr indent="-304800" lvl="1" marL="914400" rtl="0" algn="l">
              <a:spcBef>
                <a:spcPts val="0"/>
              </a:spcBef>
              <a:spcAft>
                <a:spcPts val="0"/>
              </a:spcAft>
              <a:buSzPts val="1200"/>
              <a:buChar char="○"/>
            </a:pPr>
            <a:r>
              <a:rPr lang="en" sz="1600"/>
              <a:t>Forming</a:t>
            </a:r>
            <a:endParaRPr sz="1600"/>
          </a:p>
          <a:p>
            <a:pPr indent="-304800" lvl="1" marL="914400" rtl="0" algn="l">
              <a:spcBef>
                <a:spcPts val="0"/>
              </a:spcBef>
              <a:spcAft>
                <a:spcPts val="0"/>
              </a:spcAft>
              <a:buSzPts val="1200"/>
              <a:buChar char="○"/>
            </a:pPr>
            <a:r>
              <a:rPr lang="en" sz="1600"/>
              <a:t>Storming</a:t>
            </a:r>
            <a:endParaRPr sz="1600"/>
          </a:p>
          <a:p>
            <a:pPr indent="-304800" lvl="1" marL="914400" rtl="0" algn="l">
              <a:spcBef>
                <a:spcPts val="0"/>
              </a:spcBef>
              <a:spcAft>
                <a:spcPts val="0"/>
              </a:spcAft>
              <a:buSzPts val="1200"/>
              <a:buChar char="○"/>
            </a:pPr>
            <a:r>
              <a:rPr lang="en" sz="1600"/>
              <a:t>Norming</a:t>
            </a:r>
            <a:endParaRPr sz="1600"/>
          </a:p>
          <a:p>
            <a:pPr indent="-304800" lvl="1" marL="914400" rtl="0" algn="l">
              <a:spcBef>
                <a:spcPts val="0"/>
              </a:spcBef>
              <a:spcAft>
                <a:spcPts val="0"/>
              </a:spcAft>
              <a:buSzPts val="1200"/>
              <a:buChar char="○"/>
            </a:pPr>
            <a:r>
              <a:rPr lang="en" sz="1600"/>
              <a:t>Performing</a:t>
            </a:r>
            <a:endParaRPr sz="1600"/>
          </a:p>
          <a:p>
            <a:pPr indent="-304800" lvl="1" marL="914400" rtl="0" algn="l">
              <a:spcBef>
                <a:spcPts val="0"/>
              </a:spcBef>
              <a:spcAft>
                <a:spcPts val="0"/>
              </a:spcAft>
              <a:buSzPts val="1200"/>
              <a:buChar char="○"/>
            </a:pPr>
            <a:r>
              <a:rPr lang="en" sz="1600"/>
              <a:t>Adjourning </a:t>
            </a:r>
            <a:endParaRPr sz="1600"/>
          </a:p>
          <a:p>
            <a:pPr indent="-304800" lvl="0" marL="457200" rtl="0" algn="l">
              <a:spcBef>
                <a:spcPts val="0"/>
              </a:spcBef>
              <a:spcAft>
                <a:spcPts val="0"/>
              </a:spcAft>
              <a:buSzPts val="1200"/>
              <a:buChar char="●"/>
            </a:pPr>
            <a:r>
              <a:rPr lang="en" sz="1900"/>
              <a:t>Utilize </a:t>
            </a:r>
            <a:r>
              <a:rPr lang="en" sz="1900" u="sng">
                <a:solidFill>
                  <a:schemeClr val="accent1"/>
                </a:solidFill>
                <a:hlinkClick r:id="rId3">
                  <a:extLst>
                    <a:ext uri="{A12FA001-AC4F-418D-AE19-62706E023703}">
                      <ahyp:hlinkClr val="tx"/>
                    </a:ext>
                  </a:extLst>
                </a:hlinkClick>
              </a:rPr>
              <a:t>Chapter 6 of ‘Playbook for Redesigning Schools for the 21st Century’</a:t>
            </a:r>
            <a:r>
              <a:rPr lang="en" sz="1900">
                <a:solidFill>
                  <a:schemeClr val="accent1"/>
                </a:solidFill>
              </a:rPr>
              <a:t> </a:t>
            </a:r>
            <a:r>
              <a:rPr lang="en" sz="1900"/>
              <a:t>to learn how to evaluate your team and how to grow from a group to a team.</a:t>
            </a:r>
            <a:endParaRPr sz="1900"/>
          </a:p>
        </p:txBody>
      </p:sp>
      <p:pic>
        <p:nvPicPr>
          <p:cNvPr id="626" name="Google Shape;626;p101"/>
          <p:cNvPicPr preferRelativeResize="0"/>
          <p:nvPr/>
        </p:nvPicPr>
        <p:blipFill>
          <a:blip r:embed="rId4">
            <a:alphaModFix/>
          </a:blip>
          <a:stretch>
            <a:fillRect/>
          </a:stretch>
        </p:blipFill>
        <p:spPr>
          <a:xfrm>
            <a:off x="5343325" y="76200"/>
            <a:ext cx="3118870" cy="45772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102"/>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Grow Inquiry, Innovation and Exploration</a:t>
            </a:r>
            <a:endParaRPr/>
          </a:p>
        </p:txBody>
      </p:sp>
      <p:pic>
        <p:nvPicPr>
          <p:cNvPr id="632" name="Google Shape;632;p102"/>
          <p:cNvPicPr preferRelativeResize="0"/>
          <p:nvPr/>
        </p:nvPicPr>
        <p:blipFill rotWithShape="1">
          <a:blip r:embed="rId3">
            <a:alphaModFix/>
          </a:blip>
          <a:srcRect b="0" l="8588" r="8347" t="0"/>
          <a:stretch/>
        </p:blipFill>
        <p:spPr>
          <a:xfrm>
            <a:off x="3760750" y="1209900"/>
            <a:ext cx="5270925" cy="3130450"/>
          </a:xfrm>
          <a:prstGeom prst="rect">
            <a:avLst/>
          </a:prstGeom>
          <a:noFill/>
          <a:ln>
            <a:noFill/>
          </a:ln>
        </p:spPr>
      </p:pic>
      <p:sp>
        <p:nvSpPr>
          <p:cNvPr id="633" name="Google Shape;633;p102"/>
          <p:cNvSpPr txBox="1"/>
          <p:nvPr/>
        </p:nvSpPr>
        <p:spPr>
          <a:xfrm>
            <a:off x="551850" y="1563900"/>
            <a:ext cx="2664300" cy="275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Open Sans Light"/>
                <a:ea typeface="Open Sans Light"/>
                <a:cs typeface="Open Sans Light"/>
                <a:sym typeface="Open Sans Light"/>
              </a:rPr>
              <a:t>Determine where your innovations fit on this matrix by completing this by Evaluating your current strategies using </a:t>
            </a:r>
            <a:r>
              <a:rPr lang="en" sz="1900" u="sng">
                <a:solidFill>
                  <a:schemeClr val="accent1"/>
                </a:solidFill>
                <a:latin typeface="Open Sans Light"/>
                <a:ea typeface="Open Sans Light"/>
                <a:cs typeface="Open Sans Light"/>
                <a:sym typeface="Open Sans Light"/>
                <a:hlinkClick r:id="rId4">
                  <a:extLst>
                    <a:ext uri="{A12FA001-AC4F-418D-AE19-62706E023703}">
                      <ahyp:hlinkClr val="tx"/>
                    </a:ext>
                  </a:extLst>
                </a:hlinkClick>
              </a:rPr>
              <a:t>these slides from the Redesign Plan Year Regional Training materials</a:t>
            </a:r>
            <a:r>
              <a:rPr lang="en" sz="1900">
                <a:latin typeface="Open Sans Light"/>
                <a:ea typeface="Open Sans Light"/>
                <a:cs typeface="Open Sans Light"/>
                <a:sym typeface="Open Sans Light"/>
              </a:rPr>
              <a:t> (credit: ESSDACK). </a:t>
            </a:r>
            <a:endParaRPr sz="1900">
              <a:latin typeface="Open Sans Light"/>
              <a:ea typeface="Open Sans Light"/>
              <a:cs typeface="Open Sans Light"/>
              <a:sym typeface="Open Sans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103"/>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
              <a:t>Building the Rocket </a:t>
            </a:r>
            <a:endParaRPr/>
          </a:p>
        </p:txBody>
      </p:sp>
      <p:sp>
        <p:nvSpPr>
          <p:cNvPr id="639" name="Google Shape;639;p103"/>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lang="en"/>
              <a:t>Addressing Technical &amp; Adaptive Challenges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104"/>
          <p:cNvSpPr txBox="1"/>
          <p:nvPr>
            <p:ph type="title"/>
          </p:nvPr>
        </p:nvSpPr>
        <p:spPr>
          <a:xfrm>
            <a:off x="629841" y="273844"/>
            <a:ext cx="7886700" cy="861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Leadership Focus- Principals</a:t>
            </a:r>
            <a:endParaRPr/>
          </a:p>
        </p:txBody>
      </p:sp>
      <p:sp>
        <p:nvSpPr>
          <p:cNvPr id="645" name="Google Shape;645;p104"/>
          <p:cNvSpPr txBox="1"/>
          <p:nvPr>
            <p:ph idx="1" type="body"/>
          </p:nvPr>
        </p:nvSpPr>
        <p:spPr>
          <a:xfrm>
            <a:off x="629841" y="1260871"/>
            <a:ext cx="38685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sz="2000">
                <a:latin typeface="Open Sans"/>
                <a:ea typeface="Open Sans"/>
                <a:cs typeface="Open Sans"/>
                <a:sym typeface="Open Sans"/>
              </a:rPr>
              <a:t>Coach those you lead: Give Constructive Feedback</a:t>
            </a:r>
            <a:endParaRPr/>
          </a:p>
        </p:txBody>
      </p:sp>
      <p:sp>
        <p:nvSpPr>
          <p:cNvPr id="646" name="Google Shape;646;p104"/>
          <p:cNvSpPr txBox="1"/>
          <p:nvPr>
            <p:ph idx="2" type="body"/>
          </p:nvPr>
        </p:nvSpPr>
        <p:spPr>
          <a:xfrm>
            <a:off x="629841" y="2003821"/>
            <a:ext cx="3868500" cy="2235600"/>
          </a:xfrm>
          <a:prstGeom prst="rect">
            <a:avLst/>
          </a:prstGeom>
        </p:spPr>
        <p:txBody>
          <a:bodyPr anchorCtr="0" anchor="t" bIns="34275" lIns="68575" spcFirstLastPara="1" rIns="68575" wrap="square" tIns="34275">
            <a:noAutofit/>
          </a:bodyPr>
          <a:lstStyle/>
          <a:p>
            <a:pPr indent="-336550" lvl="0" marL="457200" rtl="0" algn="l">
              <a:spcBef>
                <a:spcPts val="800"/>
              </a:spcBef>
              <a:spcAft>
                <a:spcPts val="0"/>
              </a:spcAft>
              <a:buClr>
                <a:schemeClr val="dk1"/>
              </a:buClr>
              <a:buSzPts val="1700"/>
              <a:buChar char="●"/>
            </a:pPr>
            <a:r>
              <a:rPr lang="en" sz="1700"/>
              <a:t>Focus on the needs of the receiver </a:t>
            </a:r>
            <a:endParaRPr sz="1700"/>
          </a:p>
          <a:p>
            <a:pPr indent="-336550" lvl="0" marL="457200" rtl="0" algn="l">
              <a:spcBef>
                <a:spcPts val="0"/>
              </a:spcBef>
              <a:spcAft>
                <a:spcPts val="0"/>
              </a:spcAft>
              <a:buClr>
                <a:schemeClr val="dk1"/>
              </a:buClr>
              <a:buSzPts val="1700"/>
              <a:buChar char="●"/>
            </a:pPr>
            <a:r>
              <a:rPr lang="en" sz="1700"/>
              <a:t>Be specific with descriptive facts</a:t>
            </a:r>
            <a:endParaRPr sz="1700"/>
          </a:p>
          <a:p>
            <a:pPr indent="-336550" lvl="0" marL="457200" rtl="0" algn="l">
              <a:spcBef>
                <a:spcPts val="0"/>
              </a:spcBef>
              <a:spcAft>
                <a:spcPts val="0"/>
              </a:spcAft>
              <a:buClr>
                <a:schemeClr val="dk1"/>
              </a:buClr>
              <a:buSzPts val="1700"/>
              <a:buChar char="●"/>
            </a:pPr>
            <a:r>
              <a:rPr lang="en" sz="1700"/>
              <a:t>Tough on the performance (data)</a:t>
            </a:r>
            <a:endParaRPr sz="1700"/>
          </a:p>
          <a:p>
            <a:pPr indent="-336550" lvl="0" marL="457200" rtl="0" algn="l">
              <a:spcBef>
                <a:spcPts val="0"/>
              </a:spcBef>
              <a:spcAft>
                <a:spcPts val="0"/>
              </a:spcAft>
              <a:buClr>
                <a:schemeClr val="dk1"/>
              </a:buClr>
              <a:buSzPts val="1700"/>
              <a:buChar char="●"/>
            </a:pPr>
            <a:r>
              <a:rPr lang="en" sz="1700"/>
              <a:t>Focus on the future and suggest positive alternatives</a:t>
            </a:r>
            <a:endParaRPr sz="1700"/>
          </a:p>
          <a:p>
            <a:pPr indent="0" lvl="0" marL="0" rtl="0" algn="l">
              <a:spcBef>
                <a:spcPts val="800"/>
              </a:spcBef>
              <a:spcAft>
                <a:spcPts val="0"/>
              </a:spcAft>
              <a:buNone/>
            </a:pPr>
            <a:r>
              <a:t/>
            </a:r>
            <a:endParaRPr sz="1700"/>
          </a:p>
          <a:p>
            <a:pPr indent="0" lvl="0" marL="0" rtl="0" algn="r">
              <a:spcBef>
                <a:spcPts val="800"/>
              </a:spcBef>
              <a:spcAft>
                <a:spcPts val="0"/>
              </a:spcAft>
              <a:buNone/>
            </a:pPr>
            <a:r>
              <a:rPr lang="en" sz="1400"/>
              <a:t>(McBride, 2019)</a:t>
            </a:r>
            <a:endParaRPr/>
          </a:p>
        </p:txBody>
      </p:sp>
      <p:sp>
        <p:nvSpPr>
          <p:cNvPr id="647" name="Google Shape;647;p104"/>
          <p:cNvSpPr txBox="1"/>
          <p:nvPr>
            <p:ph idx="3" type="body"/>
          </p:nvPr>
        </p:nvSpPr>
        <p:spPr>
          <a:xfrm>
            <a:off x="4629150" y="1260871"/>
            <a:ext cx="38874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Maintain Accountability Meetings</a:t>
            </a:r>
            <a:endParaRPr/>
          </a:p>
        </p:txBody>
      </p:sp>
      <p:sp>
        <p:nvSpPr>
          <p:cNvPr id="648" name="Google Shape;648;p104"/>
          <p:cNvSpPr txBox="1"/>
          <p:nvPr>
            <p:ph idx="4" type="body"/>
          </p:nvPr>
        </p:nvSpPr>
        <p:spPr>
          <a:xfrm>
            <a:off x="4629150" y="2003821"/>
            <a:ext cx="3887400" cy="22356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a:t>Ensure staff have time to hold weekly accountability meetings within their Goal Area Investigation Teams.</a:t>
            </a:r>
            <a:endParaRPr/>
          </a:p>
          <a:p>
            <a:pPr indent="-342900" lvl="0" marL="457200" rtl="0" algn="l">
              <a:spcBef>
                <a:spcPts val="0"/>
              </a:spcBef>
              <a:spcAft>
                <a:spcPts val="0"/>
              </a:spcAft>
              <a:buSzPts val="1800"/>
              <a:buChar char="●"/>
            </a:pPr>
            <a:r>
              <a:rPr lang="en"/>
              <a:t>Provide technical support to teams when called upon. </a:t>
            </a:r>
            <a:endParaRPr/>
          </a:p>
          <a:p>
            <a:pPr indent="-342900" lvl="0" marL="457200" rtl="0" algn="l">
              <a:spcBef>
                <a:spcPts val="0"/>
              </a:spcBef>
              <a:spcAft>
                <a:spcPts val="0"/>
              </a:spcAft>
              <a:buSzPts val="1800"/>
              <a:buChar char="●"/>
            </a:pPr>
            <a:r>
              <a:rPr lang="en"/>
              <a:t>Assist in facilitating tough conversations.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105"/>
          <p:cNvSpPr txBox="1"/>
          <p:nvPr>
            <p:ph type="title"/>
          </p:nvPr>
        </p:nvSpPr>
        <p:spPr>
          <a:xfrm>
            <a:off x="629841" y="273844"/>
            <a:ext cx="7886700" cy="861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Leadership Focus- Teachers</a:t>
            </a:r>
            <a:endParaRPr/>
          </a:p>
        </p:txBody>
      </p:sp>
      <p:sp>
        <p:nvSpPr>
          <p:cNvPr id="654" name="Google Shape;654;p105"/>
          <p:cNvSpPr txBox="1"/>
          <p:nvPr>
            <p:ph idx="1" type="body"/>
          </p:nvPr>
        </p:nvSpPr>
        <p:spPr>
          <a:xfrm>
            <a:off x="629841" y="1489471"/>
            <a:ext cx="38685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Giving and Recei</a:t>
            </a:r>
            <a:r>
              <a:rPr lang="en"/>
              <a:t>ving Constructive Feedback </a:t>
            </a:r>
            <a:endParaRPr/>
          </a:p>
        </p:txBody>
      </p:sp>
      <p:sp>
        <p:nvSpPr>
          <p:cNvPr id="655" name="Google Shape;655;p105"/>
          <p:cNvSpPr txBox="1"/>
          <p:nvPr>
            <p:ph idx="2" type="body"/>
          </p:nvPr>
        </p:nvSpPr>
        <p:spPr>
          <a:xfrm>
            <a:off x="629841" y="2232421"/>
            <a:ext cx="3868500" cy="2235600"/>
          </a:xfrm>
          <a:prstGeom prst="rect">
            <a:avLst/>
          </a:prstGeom>
        </p:spPr>
        <p:txBody>
          <a:bodyPr anchorCtr="0" anchor="t" bIns="34275" lIns="68575" spcFirstLastPara="1" rIns="68575" wrap="square" tIns="34275">
            <a:noAutofit/>
          </a:bodyPr>
          <a:lstStyle/>
          <a:p>
            <a:pPr indent="-336550" lvl="0" marL="457200" rtl="0" algn="l">
              <a:spcBef>
                <a:spcPts val="800"/>
              </a:spcBef>
              <a:spcAft>
                <a:spcPts val="0"/>
              </a:spcAft>
              <a:buSzPts val="1700"/>
              <a:buChar char="●"/>
            </a:pPr>
            <a:r>
              <a:rPr lang="en" sz="1700"/>
              <a:t>Focus on the needs of the receiver </a:t>
            </a:r>
            <a:endParaRPr sz="1700"/>
          </a:p>
          <a:p>
            <a:pPr indent="-336550" lvl="0" marL="457200" rtl="0" algn="l">
              <a:spcBef>
                <a:spcPts val="0"/>
              </a:spcBef>
              <a:spcAft>
                <a:spcPts val="0"/>
              </a:spcAft>
              <a:buSzPts val="1700"/>
              <a:buChar char="●"/>
            </a:pPr>
            <a:r>
              <a:rPr lang="en" sz="1700"/>
              <a:t>Be specific with descriptive facts</a:t>
            </a:r>
            <a:endParaRPr sz="1700"/>
          </a:p>
          <a:p>
            <a:pPr indent="-336550" lvl="0" marL="457200" rtl="0" algn="l">
              <a:spcBef>
                <a:spcPts val="0"/>
              </a:spcBef>
              <a:spcAft>
                <a:spcPts val="0"/>
              </a:spcAft>
              <a:buSzPts val="1700"/>
              <a:buChar char="●"/>
            </a:pPr>
            <a:r>
              <a:rPr lang="en" sz="1700"/>
              <a:t>Tough on the performance (data)</a:t>
            </a:r>
            <a:endParaRPr sz="1700"/>
          </a:p>
          <a:p>
            <a:pPr indent="-336550" lvl="0" marL="457200" rtl="0" algn="l">
              <a:spcBef>
                <a:spcPts val="0"/>
              </a:spcBef>
              <a:spcAft>
                <a:spcPts val="0"/>
              </a:spcAft>
              <a:buSzPts val="1700"/>
              <a:buChar char="●"/>
            </a:pPr>
            <a:r>
              <a:rPr lang="en" sz="1700"/>
              <a:t>Focus on the future and suggest positive alternatives</a:t>
            </a:r>
            <a:endParaRPr sz="1700"/>
          </a:p>
          <a:p>
            <a:pPr indent="0" lvl="0" marL="0" rtl="0" algn="l">
              <a:spcBef>
                <a:spcPts val="800"/>
              </a:spcBef>
              <a:spcAft>
                <a:spcPts val="0"/>
              </a:spcAft>
              <a:buNone/>
            </a:pPr>
            <a:r>
              <a:t/>
            </a:r>
            <a:endParaRPr sz="1700"/>
          </a:p>
          <a:p>
            <a:pPr indent="0" lvl="0" marL="0" rtl="0" algn="r">
              <a:spcBef>
                <a:spcPts val="800"/>
              </a:spcBef>
              <a:spcAft>
                <a:spcPts val="0"/>
              </a:spcAft>
              <a:buNone/>
            </a:pPr>
            <a:r>
              <a:rPr lang="en" sz="1400"/>
              <a:t>(McBride, 2019)</a:t>
            </a:r>
            <a:endParaRPr sz="1400"/>
          </a:p>
        </p:txBody>
      </p:sp>
      <p:sp>
        <p:nvSpPr>
          <p:cNvPr id="656" name="Google Shape;656;p105"/>
          <p:cNvSpPr txBox="1"/>
          <p:nvPr>
            <p:ph idx="3" type="body"/>
          </p:nvPr>
        </p:nvSpPr>
        <p:spPr>
          <a:xfrm>
            <a:off x="4629150" y="1489471"/>
            <a:ext cx="38874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Analyzing Data in Objective Conversations</a:t>
            </a:r>
            <a:endParaRPr/>
          </a:p>
        </p:txBody>
      </p:sp>
      <p:sp>
        <p:nvSpPr>
          <p:cNvPr id="657" name="Google Shape;657;p105"/>
          <p:cNvSpPr txBox="1"/>
          <p:nvPr>
            <p:ph idx="4" type="body"/>
          </p:nvPr>
        </p:nvSpPr>
        <p:spPr>
          <a:xfrm>
            <a:off x="4629150" y="2232421"/>
            <a:ext cx="3887400" cy="22356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a:t>Foc</a:t>
            </a:r>
            <a:r>
              <a:rPr lang="en"/>
              <a:t>us on the facts and not the feelings</a:t>
            </a:r>
            <a:endParaRPr/>
          </a:p>
          <a:p>
            <a:pPr indent="-342900" lvl="0" marL="457200" rtl="0" algn="l">
              <a:spcBef>
                <a:spcPts val="0"/>
              </a:spcBef>
              <a:spcAft>
                <a:spcPts val="0"/>
              </a:spcAft>
              <a:buSzPts val="1800"/>
              <a:buChar char="●"/>
            </a:pPr>
            <a:r>
              <a:rPr lang="en"/>
              <a:t>Establish and stick to conversation outcomes</a:t>
            </a:r>
            <a:endParaRPr/>
          </a:p>
          <a:p>
            <a:pPr indent="-323850" lvl="1" marL="914400" rtl="0" algn="l">
              <a:spcBef>
                <a:spcPts val="0"/>
              </a:spcBef>
              <a:spcAft>
                <a:spcPts val="0"/>
              </a:spcAft>
              <a:buSzPts val="1500"/>
              <a:buChar char="○"/>
            </a:pPr>
            <a:r>
              <a:rPr lang="en"/>
              <a:t>Ex- Strategies are evaluated to determine if they should be continued, revised, or stopped.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106"/>
          <p:cNvSpPr txBox="1"/>
          <p:nvPr>
            <p:ph type="title"/>
          </p:nvPr>
        </p:nvSpPr>
        <p:spPr>
          <a:xfrm>
            <a:off x="628650" y="70919"/>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Grow Collective Efficacy</a:t>
            </a:r>
            <a:endParaRPr/>
          </a:p>
        </p:txBody>
      </p:sp>
      <p:pic>
        <p:nvPicPr>
          <p:cNvPr id="663" name="Google Shape;663;p106"/>
          <p:cNvPicPr preferRelativeResize="0"/>
          <p:nvPr/>
        </p:nvPicPr>
        <p:blipFill>
          <a:blip r:embed="rId3">
            <a:alphaModFix/>
          </a:blip>
          <a:stretch>
            <a:fillRect/>
          </a:stretch>
        </p:blipFill>
        <p:spPr>
          <a:xfrm>
            <a:off x="293550" y="882269"/>
            <a:ext cx="3199106" cy="3570656"/>
          </a:xfrm>
          <a:prstGeom prst="rect">
            <a:avLst/>
          </a:prstGeom>
          <a:noFill/>
          <a:ln>
            <a:noFill/>
          </a:ln>
        </p:spPr>
      </p:pic>
      <p:sp>
        <p:nvSpPr>
          <p:cNvPr id="664" name="Google Shape;664;p106"/>
          <p:cNvSpPr txBox="1"/>
          <p:nvPr/>
        </p:nvSpPr>
        <p:spPr>
          <a:xfrm>
            <a:off x="4261275" y="4028500"/>
            <a:ext cx="2241000" cy="49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800">
                <a:latin typeface="Open Sans Light"/>
                <a:ea typeface="Open Sans Light"/>
                <a:cs typeface="Open Sans Light"/>
                <a:sym typeface="Open Sans Light"/>
              </a:rPr>
              <a:t>(Liang, Mitchell, &amp; Scott, 2020)</a:t>
            </a:r>
            <a:endParaRPr sz="800">
              <a:latin typeface="Open Sans Light"/>
              <a:ea typeface="Open Sans Light"/>
              <a:cs typeface="Open Sans Light"/>
              <a:sym typeface="Open Sans Light"/>
            </a:endParaRPr>
          </a:p>
          <a:p>
            <a:pPr indent="0" lvl="0" marL="0" rtl="0" algn="l">
              <a:spcBef>
                <a:spcPts val="1200"/>
              </a:spcBef>
              <a:spcAft>
                <a:spcPts val="0"/>
              </a:spcAft>
              <a:buNone/>
            </a:pPr>
            <a:r>
              <a:t/>
            </a:r>
            <a:endParaRPr>
              <a:latin typeface="Open Sans Light"/>
              <a:ea typeface="Open Sans Light"/>
              <a:cs typeface="Open Sans Light"/>
              <a:sym typeface="Open Sans Light"/>
            </a:endParaRPr>
          </a:p>
        </p:txBody>
      </p:sp>
      <p:pic>
        <p:nvPicPr>
          <p:cNvPr id="665" name="Google Shape;665;p106"/>
          <p:cNvPicPr preferRelativeResize="0"/>
          <p:nvPr/>
        </p:nvPicPr>
        <p:blipFill>
          <a:blip r:embed="rId4">
            <a:alphaModFix/>
          </a:blip>
          <a:stretch>
            <a:fillRect/>
          </a:stretch>
        </p:blipFill>
        <p:spPr>
          <a:xfrm>
            <a:off x="4076425" y="1015025"/>
            <a:ext cx="4727777" cy="29622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107"/>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
              <a:t>Show &amp; Launch</a:t>
            </a:r>
            <a:endParaRPr/>
          </a:p>
        </p:txBody>
      </p:sp>
      <p:sp>
        <p:nvSpPr>
          <p:cNvPr id="671" name="Google Shape;671;p107"/>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81"/>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
              <a:t>Mission Inception</a:t>
            </a:r>
            <a:endParaRPr/>
          </a:p>
        </p:txBody>
      </p:sp>
      <p:sp>
        <p:nvSpPr>
          <p:cNvPr id="470" name="Google Shape;470;p81"/>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lang="en"/>
              <a:t>Leadership Competencies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108"/>
          <p:cNvSpPr txBox="1"/>
          <p:nvPr>
            <p:ph type="title"/>
          </p:nvPr>
        </p:nvSpPr>
        <p:spPr>
          <a:xfrm>
            <a:off x="629841" y="273844"/>
            <a:ext cx="7886700" cy="861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Leadership Focus- Leaders</a:t>
            </a:r>
            <a:endParaRPr/>
          </a:p>
        </p:txBody>
      </p:sp>
      <p:sp>
        <p:nvSpPr>
          <p:cNvPr id="677" name="Google Shape;677;p108"/>
          <p:cNvSpPr txBox="1"/>
          <p:nvPr>
            <p:ph idx="3" type="body"/>
          </p:nvPr>
        </p:nvSpPr>
        <p:spPr>
          <a:xfrm>
            <a:off x="4629150" y="1489471"/>
            <a:ext cx="38874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Provide Opportunities to Share Decision Making</a:t>
            </a:r>
            <a:endParaRPr/>
          </a:p>
        </p:txBody>
      </p:sp>
      <p:sp>
        <p:nvSpPr>
          <p:cNvPr id="678" name="Google Shape;678;p108"/>
          <p:cNvSpPr txBox="1"/>
          <p:nvPr>
            <p:ph idx="4" type="body"/>
          </p:nvPr>
        </p:nvSpPr>
        <p:spPr>
          <a:xfrm>
            <a:off x="4629150" y="2232421"/>
            <a:ext cx="3887400" cy="22356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a:t>Provide teachers and students an opportunity to take part in deciding what’s next. </a:t>
            </a:r>
            <a:endParaRPr/>
          </a:p>
          <a:p>
            <a:pPr indent="-342900" lvl="0" marL="457200" rtl="0" algn="l">
              <a:spcBef>
                <a:spcPts val="0"/>
              </a:spcBef>
              <a:spcAft>
                <a:spcPts val="0"/>
              </a:spcAft>
              <a:buSzPts val="1800"/>
              <a:buChar char="●"/>
            </a:pPr>
            <a:r>
              <a:rPr lang="en"/>
              <a:t>Provide external stak</a:t>
            </a:r>
            <a:r>
              <a:rPr lang="en"/>
              <a:t>eholders an opportunity to take part in deciding what’s next. </a:t>
            </a:r>
            <a:endParaRPr/>
          </a:p>
        </p:txBody>
      </p:sp>
      <p:sp>
        <p:nvSpPr>
          <p:cNvPr id="679" name="Google Shape;679;p108"/>
          <p:cNvSpPr txBox="1"/>
          <p:nvPr>
            <p:ph idx="1" type="body"/>
          </p:nvPr>
        </p:nvSpPr>
        <p:spPr>
          <a:xfrm>
            <a:off x="629841" y="1489471"/>
            <a:ext cx="38685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Evaluate Strategies for Technical &amp; Adaptive Challenges</a:t>
            </a:r>
            <a:endParaRPr/>
          </a:p>
        </p:txBody>
      </p:sp>
      <p:sp>
        <p:nvSpPr>
          <p:cNvPr id="680" name="Google Shape;680;p108"/>
          <p:cNvSpPr txBox="1"/>
          <p:nvPr>
            <p:ph idx="2" type="body"/>
          </p:nvPr>
        </p:nvSpPr>
        <p:spPr>
          <a:xfrm>
            <a:off x="629841" y="2232421"/>
            <a:ext cx="3868500" cy="2235600"/>
          </a:xfrm>
          <a:prstGeom prst="rect">
            <a:avLst/>
          </a:prstGeom>
        </p:spPr>
        <p:txBody>
          <a:bodyPr anchorCtr="0" anchor="t" bIns="34275" lIns="68575" spcFirstLastPara="1" rIns="68575" wrap="square" tIns="34275">
            <a:noAutofit/>
          </a:bodyPr>
          <a:lstStyle/>
          <a:p>
            <a:pPr indent="-336550" lvl="0" marL="457200" rtl="0" algn="l">
              <a:spcBef>
                <a:spcPts val="800"/>
              </a:spcBef>
              <a:spcAft>
                <a:spcPts val="0"/>
              </a:spcAft>
              <a:buSzPts val="1700"/>
              <a:buChar char="●"/>
            </a:pPr>
            <a:r>
              <a:rPr lang="en" sz="1700"/>
              <a:t>As you prioritize strategies for scale, determine the technical and adaptive considerations and create an action plan for addressing these. </a:t>
            </a:r>
            <a:endParaRPr sz="1700"/>
          </a:p>
          <a:p>
            <a:pPr indent="-336550" lvl="0" marL="457200" rtl="0" algn="l">
              <a:spcBef>
                <a:spcPts val="0"/>
              </a:spcBef>
              <a:spcAft>
                <a:spcPts val="0"/>
              </a:spcAft>
              <a:buSzPts val="1700"/>
              <a:buChar char="●"/>
            </a:pPr>
            <a:r>
              <a:rPr lang="en" sz="1700"/>
              <a:t>Work with your leadership to align future professional learning with strategies as a way of supporting the technical and adaptive challenges. </a:t>
            </a:r>
            <a:endParaRPr sz="1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109"/>
          <p:cNvSpPr txBox="1"/>
          <p:nvPr>
            <p:ph type="title"/>
          </p:nvPr>
        </p:nvSpPr>
        <p:spPr>
          <a:xfrm>
            <a:off x="629841" y="273844"/>
            <a:ext cx="7886700" cy="861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Leadership Focus- Teachers</a:t>
            </a:r>
            <a:endParaRPr/>
          </a:p>
        </p:txBody>
      </p:sp>
      <p:sp>
        <p:nvSpPr>
          <p:cNvPr id="686" name="Google Shape;686;p109"/>
          <p:cNvSpPr txBox="1"/>
          <p:nvPr>
            <p:ph idx="1" type="body"/>
          </p:nvPr>
        </p:nvSpPr>
        <p:spPr>
          <a:xfrm>
            <a:off x="629841" y="1489471"/>
            <a:ext cx="38685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Evaluate Strategies for Technical &amp; Adaptive Challenges</a:t>
            </a:r>
            <a:endParaRPr/>
          </a:p>
        </p:txBody>
      </p:sp>
      <p:sp>
        <p:nvSpPr>
          <p:cNvPr id="687" name="Google Shape;687;p109"/>
          <p:cNvSpPr txBox="1"/>
          <p:nvPr>
            <p:ph idx="2" type="body"/>
          </p:nvPr>
        </p:nvSpPr>
        <p:spPr>
          <a:xfrm>
            <a:off x="629841" y="2232421"/>
            <a:ext cx="3868500" cy="2235600"/>
          </a:xfrm>
          <a:prstGeom prst="rect">
            <a:avLst/>
          </a:prstGeom>
        </p:spPr>
        <p:txBody>
          <a:bodyPr anchorCtr="0" anchor="t" bIns="34275" lIns="68575" spcFirstLastPara="1" rIns="68575" wrap="square" tIns="34275">
            <a:noAutofit/>
          </a:bodyPr>
          <a:lstStyle/>
          <a:p>
            <a:pPr indent="-336550" lvl="0" marL="457200" rtl="0" algn="l">
              <a:spcBef>
                <a:spcPts val="800"/>
              </a:spcBef>
              <a:spcAft>
                <a:spcPts val="0"/>
              </a:spcAft>
              <a:buSzPts val="1700"/>
              <a:buChar char="●"/>
            </a:pPr>
            <a:r>
              <a:rPr lang="en" sz="1700"/>
              <a:t>As you prioritize strategies for scale, determine the technical and adaptive considerations and create an action plan for addressing these. </a:t>
            </a:r>
            <a:endParaRPr sz="1700"/>
          </a:p>
          <a:p>
            <a:pPr indent="-336550" lvl="0" marL="457200" rtl="0" algn="l">
              <a:spcBef>
                <a:spcPts val="0"/>
              </a:spcBef>
              <a:spcAft>
                <a:spcPts val="0"/>
              </a:spcAft>
              <a:buSzPts val="1700"/>
              <a:buChar char="●"/>
            </a:pPr>
            <a:r>
              <a:rPr lang="en" sz="1700"/>
              <a:t>Work with your leadership to align future professional learning with strategies as a way of supporting the technical and adaptive challenges. </a:t>
            </a:r>
            <a:endParaRPr sz="1700"/>
          </a:p>
        </p:txBody>
      </p:sp>
      <p:sp>
        <p:nvSpPr>
          <p:cNvPr id="688" name="Google Shape;688;p109"/>
          <p:cNvSpPr txBox="1"/>
          <p:nvPr>
            <p:ph idx="3" type="body"/>
          </p:nvPr>
        </p:nvSpPr>
        <p:spPr>
          <a:xfrm>
            <a:off x="4629150" y="1489471"/>
            <a:ext cx="38874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Telling Your Redesign Story</a:t>
            </a:r>
            <a:endParaRPr/>
          </a:p>
        </p:txBody>
      </p:sp>
      <p:sp>
        <p:nvSpPr>
          <p:cNvPr id="689" name="Google Shape;689;p109"/>
          <p:cNvSpPr txBox="1"/>
          <p:nvPr>
            <p:ph idx="4" type="body"/>
          </p:nvPr>
        </p:nvSpPr>
        <p:spPr>
          <a:xfrm>
            <a:off x="4629150" y="2232421"/>
            <a:ext cx="3887400" cy="22356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a:t>Plan, write, and practice telling your Redesign story for multiple audiences. </a:t>
            </a:r>
            <a:endParaRPr/>
          </a:p>
          <a:p>
            <a:pPr indent="-342900" lvl="0" marL="457200" rtl="0" algn="l">
              <a:spcBef>
                <a:spcPts val="0"/>
              </a:spcBef>
              <a:spcAft>
                <a:spcPts val="0"/>
              </a:spcAft>
              <a:buSzPts val="1800"/>
              <a:buChar char="●"/>
            </a:pPr>
            <a:r>
              <a:rPr lang="en"/>
              <a:t>Gather and share artifacts documen</a:t>
            </a:r>
            <a:r>
              <a:rPr lang="en"/>
              <a:t>ting your process and results. </a:t>
            </a:r>
            <a:endParaRPr/>
          </a:p>
          <a:p>
            <a:pPr indent="-342900" lvl="0" marL="457200" rtl="0" algn="l">
              <a:spcBef>
                <a:spcPts val="0"/>
              </a:spcBef>
              <a:spcAft>
                <a:spcPts val="0"/>
              </a:spcAft>
              <a:buSzPts val="1800"/>
              <a:buChar char="●"/>
            </a:pPr>
            <a:r>
              <a:rPr lang="en"/>
              <a:t>Be able to share what Redesign means to you.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110"/>
          <p:cNvSpPr txBox="1"/>
          <p:nvPr>
            <p:ph type="title"/>
          </p:nvPr>
        </p:nvSpPr>
        <p:spPr>
          <a:xfrm>
            <a:off x="629841" y="342900"/>
            <a:ext cx="2949000" cy="12003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Prioritizing Strategies</a:t>
            </a:r>
            <a:endParaRPr/>
          </a:p>
        </p:txBody>
      </p:sp>
      <p:sp>
        <p:nvSpPr>
          <p:cNvPr id="695" name="Google Shape;695;p110"/>
          <p:cNvSpPr txBox="1"/>
          <p:nvPr>
            <p:ph idx="1" type="body"/>
          </p:nvPr>
        </p:nvSpPr>
        <p:spPr>
          <a:xfrm>
            <a:off x="629841" y="1543050"/>
            <a:ext cx="2949000" cy="285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800"/>
              <a:t>When you complete your initial tests, you will need to prioritize strategies for scaling. </a:t>
            </a:r>
            <a:endParaRPr sz="1800"/>
          </a:p>
          <a:p>
            <a:pPr indent="0" lvl="0" marL="0" rtl="0" algn="l">
              <a:spcBef>
                <a:spcPts val="800"/>
              </a:spcBef>
              <a:spcAft>
                <a:spcPts val="0"/>
              </a:spcAft>
              <a:buNone/>
            </a:pPr>
            <a:r>
              <a:t/>
            </a:r>
            <a:endParaRPr sz="1800"/>
          </a:p>
          <a:p>
            <a:pPr indent="0" lvl="0" marL="0" rtl="0" algn="l">
              <a:spcBef>
                <a:spcPts val="800"/>
              </a:spcBef>
              <a:spcAft>
                <a:spcPts val="0"/>
              </a:spcAft>
              <a:buNone/>
            </a:pPr>
            <a:r>
              <a:rPr lang="en" sz="1800"/>
              <a:t>We recommend that you utilize this </a:t>
            </a:r>
            <a:r>
              <a:rPr lang="en" sz="1800" u="sng">
                <a:solidFill>
                  <a:schemeClr val="accent1"/>
                </a:solidFill>
                <a:hlinkClick r:id="rId3">
                  <a:extLst>
                    <a:ext uri="{A12FA001-AC4F-418D-AE19-62706E023703}">
                      <ahyp:hlinkClr val="tx"/>
                    </a:ext>
                  </a:extLst>
                </a:hlinkClick>
              </a:rPr>
              <a:t>Strategy Report</a:t>
            </a:r>
            <a:r>
              <a:rPr lang="en" sz="1800"/>
              <a:t> to assist you in evaluating each strategy to determine which should be prioritized for scale. </a:t>
            </a:r>
            <a:endParaRPr sz="1800"/>
          </a:p>
        </p:txBody>
      </p:sp>
      <p:pic>
        <p:nvPicPr>
          <p:cNvPr id="696" name="Google Shape;696;p110"/>
          <p:cNvPicPr preferRelativeResize="0"/>
          <p:nvPr/>
        </p:nvPicPr>
        <p:blipFill rotWithShape="1">
          <a:blip r:embed="rId4">
            <a:alphaModFix/>
          </a:blip>
          <a:srcRect b="3467" l="41904" r="26415" t="9636"/>
          <a:stretch/>
        </p:blipFill>
        <p:spPr>
          <a:xfrm>
            <a:off x="5308075" y="394975"/>
            <a:ext cx="3014102" cy="4055951"/>
          </a:xfrm>
          <a:prstGeom prst="rect">
            <a:avLst/>
          </a:prstGeom>
          <a:noFill/>
          <a:ln cap="flat" cmpd="sng" w="9525">
            <a:solidFill>
              <a:schemeClr val="accent2"/>
            </a:solidFill>
            <a:prstDash val="solid"/>
            <a:round/>
            <a:headEnd len="sm" w="sm" type="none"/>
            <a:tailEnd len="sm" w="sm" type="none"/>
          </a:ln>
          <a:effectLst>
            <a:outerShdw blurRad="57150" rotWithShape="0" algn="bl" dir="9000000" dist="304800">
              <a:schemeClr val="accent2">
                <a:alpha val="50000"/>
              </a:scheme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82"/>
          <p:cNvSpPr/>
          <p:nvPr/>
        </p:nvSpPr>
        <p:spPr>
          <a:xfrm>
            <a:off x="2211602" y="641123"/>
            <a:ext cx="4665600" cy="4231800"/>
          </a:xfrm>
          <a:prstGeom prst="ellipse">
            <a:avLst/>
          </a:prstGeom>
          <a:solidFill>
            <a:srgbClr val="FF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Sh</a:t>
            </a:r>
            <a:endParaRPr/>
          </a:p>
        </p:txBody>
      </p:sp>
      <p:grpSp>
        <p:nvGrpSpPr>
          <p:cNvPr id="476" name="Google Shape;476;p82"/>
          <p:cNvGrpSpPr/>
          <p:nvPr/>
        </p:nvGrpSpPr>
        <p:grpSpPr>
          <a:xfrm>
            <a:off x="3101195" y="84235"/>
            <a:ext cx="2886195" cy="2617828"/>
            <a:chOff x="3611776" y="414352"/>
            <a:chExt cx="2166000" cy="2166000"/>
          </a:xfrm>
        </p:grpSpPr>
        <p:sp>
          <p:nvSpPr>
            <p:cNvPr id="477" name="Google Shape;477;p82"/>
            <p:cNvSpPr/>
            <p:nvPr/>
          </p:nvSpPr>
          <p:spPr>
            <a:xfrm>
              <a:off x="3611776" y="414352"/>
              <a:ext cx="2166000" cy="2166000"/>
            </a:xfrm>
            <a:prstGeom prst="ellipse">
              <a:avLst/>
            </a:prstGeom>
            <a:solidFill>
              <a:srgbClr val="00B7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Open Sans Light"/>
                <a:ea typeface="Open Sans Light"/>
                <a:cs typeface="Open Sans Light"/>
                <a:sym typeface="Open Sans Light"/>
              </a:endParaRPr>
            </a:p>
          </p:txBody>
        </p:sp>
        <p:sp>
          <p:nvSpPr>
            <p:cNvPr id="478" name="Google Shape;478;p82"/>
            <p:cNvSpPr txBox="1"/>
            <p:nvPr/>
          </p:nvSpPr>
          <p:spPr>
            <a:xfrm>
              <a:off x="3967546" y="1027503"/>
              <a:ext cx="1496100" cy="702900"/>
            </a:xfrm>
            <a:prstGeom prst="rect">
              <a:avLst/>
            </a:prstGeom>
            <a:solidFill>
              <a:srgbClr val="00B79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u="sng">
                  <a:solidFill>
                    <a:srgbClr val="FFFFFF"/>
                  </a:solidFill>
                  <a:latin typeface="Open Sans"/>
                  <a:ea typeface="Open Sans"/>
                  <a:cs typeface="Open Sans"/>
                  <a:sym typeface="Open Sans"/>
                </a:rPr>
                <a:t>Principals</a:t>
              </a:r>
              <a:endParaRPr b="1" sz="1100" u="sng">
                <a:solidFill>
                  <a:srgbClr val="FFFFFF"/>
                </a:solidFill>
                <a:latin typeface="Open Sans"/>
                <a:ea typeface="Open Sans"/>
                <a:cs typeface="Open Sans"/>
                <a:sym typeface="Open Sans"/>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Model Learning Leadership</a:t>
              </a:r>
              <a:endParaRPr sz="1100">
                <a:solidFill>
                  <a:srgbClr val="FFFFFF"/>
                </a:solidFill>
                <a:latin typeface="Open Sans Light"/>
                <a:ea typeface="Open Sans Light"/>
                <a:cs typeface="Open Sans Light"/>
                <a:sym typeface="Open Sans Light"/>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Motivate Teachers</a:t>
              </a:r>
              <a:endParaRPr sz="1100">
                <a:solidFill>
                  <a:srgbClr val="FFFFFF"/>
                </a:solidFill>
                <a:latin typeface="Open Sans Light"/>
                <a:ea typeface="Open Sans Light"/>
                <a:cs typeface="Open Sans Light"/>
                <a:sym typeface="Open Sans Light"/>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Support Inquiry, Innovation, and Exploration</a:t>
              </a:r>
              <a:endParaRPr sz="1100">
                <a:solidFill>
                  <a:srgbClr val="FFFFFF"/>
                </a:solidFill>
                <a:latin typeface="Open Sans Light"/>
                <a:ea typeface="Open Sans Light"/>
                <a:cs typeface="Open Sans Light"/>
                <a:sym typeface="Open Sans Light"/>
              </a:endParaRPr>
            </a:p>
          </p:txBody>
        </p:sp>
      </p:grpSp>
      <p:grpSp>
        <p:nvGrpSpPr>
          <p:cNvPr id="479" name="Google Shape;479;p82"/>
          <p:cNvGrpSpPr/>
          <p:nvPr/>
        </p:nvGrpSpPr>
        <p:grpSpPr>
          <a:xfrm>
            <a:off x="4443913" y="2192768"/>
            <a:ext cx="2886195" cy="2617828"/>
            <a:chOff x="4562258" y="2095912"/>
            <a:chExt cx="2166000" cy="2166000"/>
          </a:xfrm>
        </p:grpSpPr>
        <p:sp>
          <p:nvSpPr>
            <p:cNvPr id="480" name="Google Shape;480;p82"/>
            <p:cNvSpPr/>
            <p:nvPr/>
          </p:nvSpPr>
          <p:spPr>
            <a:xfrm>
              <a:off x="4562258" y="2095912"/>
              <a:ext cx="2166000" cy="2166000"/>
            </a:xfrm>
            <a:prstGeom prst="ellipse">
              <a:avLst/>
            </a:prstGeom>
            <a:solidFill>
              <a:srgbClr val="D500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Open Sans Light"/>
                <a:ea typeface="Open Sans Light"/>
                <a:cs typeface="Open Sans Light"/>
                <a:sym typeface="Open Sans Light"/>
              </a:endParaRPr>
            </a:p>
          </p:txBody>
        </p:sp>
        <p:sp>
          <p:nvSpPr>
            <p:cNvPr id="481" name="Google Shape;481;p82"/>
            <p:cNvSpPr txBox="1"/>
            <p:nvPr/>
          </p:nvSpPr>
          <p:spPr>
            <a:xfrm>
              <a:off x="5137032" y="2834728"/>
              <a:ext cx="1496100" cy="702900"/>
            </a:xfrm>
            <a:prstGeom prst="rect">
              <a:avLst/>
            </a:prstGeom>
            <a:solidFill>
              <a:srgbClr val="D500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u="sng">
                  <a:solidFill>
                    <a:srgbClr val="FFFFFF"/>
                  </a:solidFill>
                  <a:latin typeface="Open Sans"/>
                  <a:ea typeface="Open Sans"/>
                  <a:cs typeface="Open Sans"/>
                  <a:sym typeface="Open Sans"/>
                </a:rPr>
                <a:t>Additional Stakeholders</a:t>
              </a:r>
              <a:endParaRPr b="1" sz="1100" u="sng">
                <a:solidFill>
                  <a:srgbClr val="FFFFFF"/>
                </a:solidFill>
                <a:latin typeface="Open Sans"/>
                <a:ea typeface="Open Sans"/>
                <a:cs typeface="Open Sans"/>
                <a:sym typeface="Open Sans"/>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Input in Goals and Strategies</a:t>
              </a:r>
              <a:endParaRPr sz="1100">
                <a:solidFill>
                  <a:srgbClr val="FFFFFF"/>
                </a:solidFill>
                <a:latin typeface="Open Sans Light"/>
                <a:ea typeface="Open Sans Light"/>
                <a:cs typeface="Open Sans Light"/>
                <a:sym typeface="Open Sans Light"/>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Communicate about and Invest in the Work</a:t>
              </a:r>
              <a:endParaRPr sz="1100">
                <a:solidFill>
                  <a:srgbClr val="FFFFFF"/>
                </a:solidFill>
                <a:latin typeface="Open Sans Light"/>
                <a:ea typeface="Open Sans Light"/>
                <a:cs typeface="Open Sans Light"/>
                <a:sym typeface="Open Sans Light"/>
              </a:endParaRPr>
            </a:p>
          </p:txBody>
        </p:sp>
      </p:grpSp>
      <p:grpSp>
        <p:nvGrpSpPr>
          <p:cNvPr id="482" name="Google Shape;482;p82"/>
          <p:cNvGrpSpPr/>
          <p:nvPr/>
        </p:nvGrpSpPr>
        <p:grpSpPr>
          <a:xfrm>
            <a:off x="1813886" y="2192769"/>
            <a:ext cx="2886195" cy="2617828"/>
            <a:chOff x="2702876" y="2032864"/>
            <a:chExt cx="2166000" cy="2166000"/>
          </a:xfrm>
        </p:grpSpPr>
        <p:sp>
          <p:nvSpPr>
            <p:cNvPr id="483" name="Google Shape;483;p82"/>
            <p:cNvSpPr/>
            <p:nvPr/>
          </p:nvSpPr>
          <p:spPr>
            <a:xfrm>
              <a:off x="2702876" y="2032864"/>
              <a:ext cx="2166000" cy="2166000"/>
            </a:xfrm>
            <a:prstGeom prst="ellipse">
              <a:avLst/>
            </a:prstGeom>
            <a:solidFill>
              <a:srgbClr val="005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Open Sans Light"/>
                <a:ea typeface="Open Sans Light"/>
                <a:cs typeface="Open Sans Light"/>
                <a:sym typeface="Open Sans Light"/>
              </a:endParaRPr>
            </a:p>
          </p:txBody>
        </p:sp>
        <p:sp>
          <p:nvSpPr>
            <p:cNvPr id="484" name="Google Shape;484;p82"/>
            <p:cNvSpPr txBox="1"/>
            <p:nvPr/>
          </p:nvSpPr>
          <p:spPr>
            <a:xfrm>
              <a:off x="2868527" y="2764420"/>
              <a:ext cx="1496100" cy="702900"/>
            </a:xfrm>
            <a:prstGeom prst="rect">
              <a:avLst/>
            </a:prstGeom>
            <a:solidFill>
              <a:srgbClr val="0055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u="sng">
                  <a:solidFill>
                    <a:srgbClr val="FFFFFF"/>
                  </a:solidFill>
                  <a:latin typeface="Open Sans"/>
                  <a:ea typeface="Open Sans"/>
                  <a:cs typeface="Open Sans"/>
                  <a:sym typeface="Open Sans"/>
                </a:rPr>
                <a:t>Teachers</a:t>
              </a:r>
              <a:endParaRPr b="1" sz="1100" u="sng">
                <a:solidFill>
                  <a:srgbClr val="FFFFFF"/>
                </a:solidFill>
                <a:latin typeface="Open Sans"/>
                <a:ea typeface="Open Sans"/>
                <a:cs typeface="Open Sans"/>
                <a:sym typeface="Open Sans"/>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Collective Efficacy</a:t>
              </a:r>
              <a:endParaRPr sz="1100">
                <a:solidFill>
                  <a:srgbClr val="FFFFFF"/>
                </a:solidFill>
                <a:latin typeface="Open Sans Light"/>
                <a:ea typeface="Open Sans Light"/>
                <a:cs typeface="Open Sans Light"/>
                <a:sym typeface="Open Sans Light"/>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Change Agents</a:t>
              </a:r>
              <a:endParaRPr sz="1100">
                <a:solidFill>
                  <a:srgbClr val="FFFFFF"/>
                </a:solidFill>
                <a:latin typeface="Open Sans Light"/>
                <a:ea typeface="Open Sans Light"/>
                <a:cs typeface="Open Sans Light"/>
                <a:sym typeface="Open Sans Light"/>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Collegial Collaboration and Practices</a:t>
              </a:r>
              <a:endParaRPr sz="1100">
                <a:solidFill>
                  <a:srgbClr val="FFFFFF"/>
                </a:solidFill>
                <a:latin typeface="Open Sans Light"/>
                <a:ea typeface="Open Sans Light"/>
                <a:cs typeface="Open Sans Light"/>
                <a:sym typeface="Open Sans Light"/>
              </a:endParaRPr>
            </a:p>
          </p:txBody>
        </p:sp>
      </p:grpSp>
      <p:sp>
        <p:nvSpPr>
          <p:cNvPr id="485" name="Google Shape;485;p82"/>
          <p:cNvSpPr/>
          <p:nvPr/>
        </p:nvSpPr>
        <p:spPr>
          <a:xfrm>
            <a:off x="3731486" y="2011868"/>
            <a:ext cx="1633500" cy="1481400"/>
          </a:xfrm>
          <a:prstGeom prst="ellipse">
            <a:avLst/>
          </a:prstGeom>
          <a:solidFill>
            <a:srgbClr val="122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Open Sans Light"/>
                <a:ea typeface="Open Sans Light"/>
                <a:cs typeface="Open Sans Light"/>
                <a:sym typeface="Open Sans Light"/>
              </a:rPr>
              <a:t>-Shared Vision</a:t>
            </a:r>
            <a:endParaRPr sz="1000">
              <a:solidFill>
                <a:srgbClr val="FFFFFF"/>
              </a:solidFill>
              <a:latin typeface="Open Sans Light"/>
              <a:ea typeface="Open Sans Light"/>
              <a:cs typeface="Open Sans Light"/>
              <a:sym typeface="Open Sans Light"/>
            </a:endParaRPr>
          </a:p>
          <a:p>
            <a:pPr indent="0" lvl="0" marL="0" rtl="0" algn="l">
              <a:spcBef>
                <a:spcPts val="0"/>
              </a:spcBef>
              <a:spcAft>
                <a:spcPts val="0"/>
              </a:spcAft>
              <a:buNone/>
            </a:pPr>
            <a:r>
              <a:rPr lang="en" sz="1000">
                <a:solidFill>
                  <a:srgbClr val="FFFFFF"/>
                </a:solidFill>
                <a:latin typeface="Open Sans Light"/>
                <a:ea typeface="Open Sans Light"/>
                <a:cs typeface="Open Sans Light"/>
                <a:sym typeface="Open Sans Light"/>
              </a:rPr>
              <a:t>-Psychological Safety</a:t>
            </a:r>
            <a:endParaRPr sz="1000">
              <a:solidFill>
                <a:srgbClr val="FFFFFF"/>
              </a:solidFill>
              <a:latin typeface="Open Sans Light"/>
              <a:ea typeface="Open Sans Light"/>
              <a:cs typeface="Open Sans Light"/>
              <a:sym typeface="Open Sans Light"/>
            </a:endParaRPr>
          </a:p>
          <a:p>
            <a:pPr indent="0" lvl="0" marL="0" rtl="0" algn="l">
              <a:spcBef>
                <a:spcPts val="0"/>
              </a:spcBef>
              <a:spcAft>
                <a:spcPts val="0"/>
              </a:spcAft>
              <a:buNone/>
            </a:pPr>
            <a:r>
              <a:rPr lang="en" sz="1000">
                <a:solidFill>
                  <a:srgbClr val="FFFFFF"/>
                </a:solidFill>
                <a:latin typeface="Open Sans Light"/>
                <a:ea typeface="Open Sans Light"/>
                <a:cs typeface="Open Sans Light"/>
                <a:sym typeface="Open Sans Light"/>
              </a:rPr>
              <a:t>-Communication &amp; Feedback</a:t>
            </a:r>
            <a:endParaRPr sz="1000">
              <a:solidFill>
                <a:srgbClr val="FFFFFF"/>
              </a:solidFill>
              <a:latin typeface="Open Sans Light"/>
              <a:ea typeface="Open Sans Light"/>
              <a:cs typeface="Open Sans Light"/>
              <a:sym typeface="Open Sans Light"/>
            </a:endParaRPr>
          </a:p>
          <a:p>
            <a:pPr indent="0" lvl="0" marL="0" rtl="0" algn="l">
              <a:spcBef>
                <a:spcPts val="0"/>
              </a:spcBef>
              <a:spcAft>
                <a:spcPts val="0"/>
              </a:spcAft>
              <a:buNone/>
            </a:pPr>
            <a:r>
              <a:rPr lang="en" sz="1000">
                <a:solidFill>
                  <a:srgbClr val="FFFFFF"/>
                </a:solidFill>
                <a:latin typeface="Open Sans Light"/>
                <a:ea typeface="Open Sans Light"/>
                <a:cs typeface="Open Sans Light"/>
                <a:sym typeface="Open Sans Light"/>
              </a:rPr>
              <a:t>-Growth Mindset</a:t>
            </a:r>
            <a:endParaRPr sz="1000">
              <a:solidFill>
                <a:srgbClr val="FFFFFF"/>
              </a:solidFill>
              <a:latin typeface="Open Sans Light"/>
              <a:ea typeface="Open Sans Light"/>
              <a:cs typeface="Open Sans Light"/>
              <a:sym typeface="Open Sans Light"/>
            </a:endParaRPr>
          </a:p>
        </p:txBody>
      </p:sp>
      <p:sp>
        <p:nvSpPr>
          <p:cNvPr id="486" name="Google Shape;486;p82"/>
          <p:cNvSpPr txBox="1"/>
          <p:nvPr/>
        </p:nvSpPr>
        <p:spPr>
          <a:xfrm rot="-3608781">
            <a:off x="2119860" y="1515860"/>
            <a:ext cx="1234867" cy="584986"/>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latin typeface="Open Sans"/>
                <a:ea typeface="Open Sans"/>
                <a:cs typeface="Open Sans"/>
                <a:sym typeface="Open Sans"/>
              </a:rPr>
              <a:t>Shared Leadership</a:t>
            </a:r>
            <a:endParaRPr b="1" sz="1300">
              <a:latin typeface="Open Sans"/>
              <a:ea typeface="Open Sans"/>
              <a:cs typeface="Open Sans"/>
              <a:sym typeface="Open Sans"/>
            </a:endParaRPr>
          </a:p>
        </p:txBody>
      </p:sp>
      <p:sp>
        <p:nvSpPr>
          <p:cNvPr id="487" name="Google Shape;487;p82"/>
          <p:cNvSpPr txBox="1"/>
          <p:nvPr/>
        </p:nvSpPr>
        <p:spPr>
          <a:xfrm rot="3205510">
            <a:off x="5748636" y="1526788"/>
            <a:ext cx="1234996" cy="58500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latin typeface="Open Sans"/>
                <a:ea typeface="Open Sans"/>
                <a:cs typeface="Open Sans"/>
                <a:sym typeface="Open Sans"/>
              </a:rPr>
              <a:t>Shared Leadership</a:t>
            </a:r>
            <a:endParaRPr b="1" sz="1300">
              <a:latin typeface="Open Sans"/>
              <a:ea typeface="Open Sans"/>
              <a:cs typeface="Open Sans"/>
              <a:sym typeface="Open Sans"/>
            </a:endParaRPr>
          </a:p>
        </p:txBody>
      </p:sp>
      <p:sp>
        <p:nvSpPr>
          <p:cNvPr id="488" name="Google Shape;488;p82"/>
          <p:cNvSpPr txBox="1"/>
          <p:nvPr/>
        </p:nvSpPr>
        <p:spPr>
          <a:xfrm rot="-835">
            <a:off x="3926910" y="4337834"/>
            <a:ext cx="12348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latin typeface="Open Sans"/>
                <a:ea typeface="Open Sans"/>
                <a:cs typeface="Open Sans"/>
                <a:sym typeface="Open Sans"/>
              </a:rPr>
              <a:t>Shared Leadership</a:t>
            </a:r>
            <a:endParaRPr b="1" sz="1300">
              <a:latin typeface="Open Sans"/>
              <a:ea typeface="Open Sans"/>
              <a:cs typeface="Open Sans"/>
              <a:sym typeface="Open Sans"/>
            </a:endParaRPr>
          </a:p>
        </p:txBody>
      </p:sp>
      <p:sp>
        <p:nvSpPr>
          <p:cNvPr id="489" name="Google Shape;489;p82"/>
          <p:cNvSpPr txBox="1"/>
          <p:nvPr/>
        </p:nvSpPr>
        <p:spPr>
          <a:xfrm>
            <a:off x="273500" y="158800"/>
            <a:ext cx="16335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t>Conditions for </a:t>
            </a:r>
            <a:r>
              <a:rPr lang="en" sz="2400"/>
              <a:t>a Learning Culture</a:t>
            </a:r>
            <a:endParaRPr sz="2400"/>
          </a:p>
        </p:txBody>
      </p:sp>
      <p:pic>
        <p:nvPicPr>
          <p:cNvPr descr="Kansas State Department of Education &gt; Home" id="490" name="Google Shape;490;p82"/>
          <p:cNvPicPr preferRelativeResize="0"/>
          <p:nvPr/>
        </p:nvPicPr>
        <p:blipFill>
          <a:blip r:embed="rId3">
            <a:alphaModFix/>
          </a:blip>
          <a:stretch>
            <a:fillRect/>
          </a:stretch>
        </p:blipFill>
        <p:spPr>
          <a:xfrm>
            <a:off x="7510500" y="4443438"/>
            <a:ext cx="1633500" cy="7000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83"/>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Qualities for </a:t>
            </a:r>
            <a:r>
              <a:rPr lang="en" u="sng">
                <a:solidFill>
                  <a:schemeClr val="hlink"/>
                </a:solidFill>
                <a:hlinkClick r:id="rId3"/>
              </a:rPr>
              <a:t>Pilots/Co-Pilots</a:t>
            </a:r>
            <a:endParaRPr/>
          </a:p>
        </p:txBody>
      </p:sp>
      <p:pic>
        <p:nvPicPr>
          <p:cNvPr id="496" name="Google Shape;496;p83"/>
          <p:cNvPicPr preferRelativeResize="0"/>
          <p:nvPr/>
        </p:nvPicPr>
        <p:blipFill>
          <a:blip r:embed="rId4">
            <a:alphaModFix/>
          </a:blip>
          <a:stretch>
            <a:fillRect/>
          </a:stretch>
        </p:blipFill>
        <p:spPr>
          <a:xfrm>
            <a:off x="71575" y="1268050"/>
            <a:ext cx="2944474" cy="2944474"/>
          </a:xfrm>
          <a:prstGeom prst="rect">
            <a:avLst/>
          </a:prstGeom>
          <a:noFill/>
          <a:ln>
            <a:noFill/>
          </a:ln>
        </p:spPr>
      </p:pic>
      <p:pic>
        <p:nvPicPr>
          <p:cNvPr id="497" name="Google Shape;497;p83"/>
          <p:cNvPicPr preferRelativeResize="0"/>
          <p:nvPr/>
        </p:nvPicPr>
        <p:blipFill>
          <a:blip r:embed="rId5">
            <a:alphaModFix/>
          </a:blip>
          <a:stretch>
            <a:fillRect/>
          </a:stretch>
        </p:blipFill>
        <p:spPr>
          <a:xfrm>
            <a:off x="6983674" y="1300150"/>
            <a:ext cx="2052300" cy="2543175"/>
          </a:xfrm>
          <a:prstGeom prst="rect">
            <a:avLst/>
          </a:prstGeom>
          <a:noFill/>
          <a:ln>
            <a:noFill/>
          </a:ln>
        </p:spPr>
      </p:pic>
      <p:pic>
        <p:nvPicPr>
          <p:cNvPr id="498" name="Google Shape;498;p83"/>
          <p:cNvPicPr preferRelativeResize="0"/>
          <p:nvPr/>
        </p:nvPicPr>
        <p:blipFill>
          <a:blip r:embed="rId6">
            <a:alphaModFix/>
          </a:blip>
          <a:stretch>
            <a:fillRect/>
          </a:stretch>
        </p:blipFill>
        <p:spPr>
          <a:xfrm>
            <a:off x="2740575" y="1383450"/>
            <a:ext cx="4008875" cy="3049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84"/>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The Role of the Principal</a:t>
            </a:r>
            <a:endParaRPr/>
          </a:p>
        </p:txBody>
      </p:sp>
      <p:sp>
        <p:nvSpPr>
          <p:cNvPr id="504" name="Google Shape;504;p84"/>
          <p:cNvSpPr txBox="1"/>
          <p:nvPr>
            <p:ph idx="1" type="body"/>
          </p:nvPr>
        </p:nvSpPr>
        <p:spPr>
          <a:xfrm>
            <a:off x="628650" y="1216819"/>
            <a:ext cx="7886700" cy="3263400"/>
          </a:xfrm>
          <a:prstGeom prst="rect">
            <a:avLst/>
          </a:prstGeom>
        </p:spPr>
        <p:txBody>
          <a:bodyPr anchorCtr="0" anchor="t" bIns="34275" lIns="68575" spcFirstLastPara="1" rIns="68575" wrap="square" tIns="34275">
            <a:noAutofit/>
          </a:bodyPr>
          <a:lstStyle/>
          <a:p>
            <a:pPr indent="-311150" lvl="0" marL="457200" rtl="0" algn="l">
              <a:spcBef>
                <a:spcPts val="800"/>
              </a:spcBef>
              <a:spcAft>
                <a:spcPts val="0"/>
              </a:spcAft>
              <a:buSzPts val="1300"/>
              <a:buChar char="●"/>
            </a:pPr>
            <a:r>
              <a:rPr lang="en" sz="2000"/>
              <a:t>Participate in professional learning to grow your practice</a:t>
            </a:r>
            <a:endParaRPr sz="2000"/>
          </a:p>
          <a:p>
            <a:pPr indent="-311150" lvl="1" marL="914400" rtl="0" algn="l">
              <a:spcBef>
                <a:spcPts val="0"/>
              </a:spcBef>
              <a:spcAft>
                <a:spcPts val="0"/>
              </a:spcAft>
              <a:buSzPts val="1300"/>
              <a:buChar char="○"/>
            </a:pPr>
            <a:r>
              <a:rPr lang="en" sz="1700"/>
              <a:t>Actively participate in regional training</a:t>
            </a:r>
            <a:endParaRPr sz="1700"/>
          </a:p>
          <a:p>
            <a:pPr indent="-311150" lvl="0" marL="457200" rtl="0" algn="l">
              <a:spcBef>
                <a:spcPts val="0"/>
              </a:spcBef>
              <a:spcAft>
                <a:spcPts val="0"/>
              </a:spcAft>
              <a:buSzPts val="1300"/>
              <a:buChar char="●"/>
            </a:pPr>
            <a:r>
              <a:rPr lang="en" sz="2000"/>
              <a:t>Facilitate or create the conditions for group learning</a:t>
            </a:r>
            <a:endParaRPr sz="2000"/>
          </a:p>
          <a:p>
            <a:pPr indent="-336550" lvl="1" marL="914400" rtl="0" algn="l">
              <a:spcBef>
                <a:spcPts val="0"/>
              </a:spcBef>
              <a:spcAft>
                <a:spcPts val="0"/>
              </a:spcAft>
              <a:buSzPts val="1700"/>
              <a:buChar char="○"/>
            </a:pPr>
            <a:r>
              <a:rPr lang="en" sz="1700"/>
              <a:t>Conditions to turnkey regional training content</a:t>
            </a:r>
            <a:endParaRPr sz="1700"/>
          </a:p>
          <a:p>
            <a:pPr indent="-311150" lvl="0" marL="457200" rtl="0" algn="l">
              <a:spcBef>
                <a:spcPts val="0"/>
              </a:spcBef>
              <a:spcAft>
                <a:spcPts val="0"/>
              </a:spcAft>
              <a:buSzPts val="1300"/>
              <a:buChar char="●"/>
            </a:pPr>
            <a:r>
              <a:rPr lang="en" sz="2000"/>
              <a:t>Coach those you lead</a:t>
            </a:r>
            <a:endParaRPr sz="2000"/>
          </a:p>
          <a:p>
            <a:pPr indent="-311150" lvl="0" marL="457200" rtl="0" algn="l">
              <a:spcBef>
                <a:spcPts val="0"/>
              </a:spcBef>
              <a:spcAft>
                <a:spcPts val="0"/>
              </a:spcAft>
              <a:buSzPts val="1300"/>
              <a:buChar char="●"/>
            </a:pPr>
            <a:r>
              <a:rPr lang="en" sz="2000"/>
              <a:t>Provide opportunities for staff to participate in decision making</a:t>
            </a:r>
            <a:endParaRPr sz="2000"/>
          </a:p>
          <a:p>
            <a:pPr indent="-311150" lvl="0" marL="457200" rtl="0" algn="l">
              <a:spcBef>
                <a:spcPts val="0"/>
              </a:spcBef>
              <a:spcAft>
                <a:spcPts val="0"/>
              </a:spcAft>
              <a:buSzPts val="1300"/>
              <a:buChar char="●"/>
            </a:pPr>
            <a:r>
              <a:rPr lang="en" sz="2000"/>
              <a:t>Provide opportunities for students to participate in decision making</a:t>
            </a:r>
            <a:endParaRPr sz="2000"/>
          </a:p>
          <a:p>
            <a:pPr indent="-311150" lvl="0" marL="457200" rtl="0" algn="l">
              <a:spcBef>
                <a:spcPts val="0"/>
              </a:spcBef>
              <a:spcAft>
                <a:spcPts val="0"/>
              </a:spcAft>
              <a:buSzPts val="1300"/>
              <a:buChar char="●"/>
            </a:pPr>
            <a:r>
              <a:rPr lang="en" sz="2000"/>
              <a:t>Give staff responsibility to lead activities projects </a:t>
            </a:r>
            <a:endParaRPr sz="2000"/>
          </a:p>
          <a:p>
            <a:pPr indent="-311150" lvl="0" marL="457200" rtl="0" algn="l">
              <a:spcBef>
                <a:spcPts val="0"/>
              </a:spcBef>
              <a:spcAft>
                <a:spcPts val="0"/>
              </a:spcAft>
              <a:buSzPts val="1300"/>
              <a:buChar char="●"/>
            </a:pPr>
            <a:r>
              <a:rPr lang="en" sz="2000"/>
              <a:t>Ensure all actions are consistent with the school’s vision, mission, and values </a:t>
            </a:r>
            <a:endParaRPr sz="2000"/>
          </a:p>
          <a:p>
            <a:pPr indent="-311150" lvl="0" marL="457200" rtl="0" algn="l">
              <a:spcBef>
                <a:spcPts val="0"/>
              </a:spcBef>
              <a:spcAft>
                <a:spcPts val="0"/>
              </a:spcAft>
              <a:buSzPts val="1300"/>
              <a:buChar char="●"/>
            </a:pPr>
            <a:r>
              <a:rPr lang="en" sz="2000"/>
              <a:t>Anticipate and address barriers and challenges  </a:t>
            </a: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85"/>
          <p:cNvSpPr txBox="1"/>
          <p:nvPr>
            <p:ph type="title"/>
          </p:nvPr>
        </p:nvSpPr>
        <p:spPr>
          <a:xfrm>
            <a:off x="609600" y="65842"/>
            <a:ext cx="7845600" cy="677100"/>
          </a:xfrm>
          <a:prstGeom prst="rect">
            <a:avLst/>
          </a:prstGeom>
        </p:spPr>
        <p:txBody>
          <a:bodyPr anchorCtr="0" anchor="b" bIns="0" lIns="365750" spcFirstLastPara="1" rIns="91425" wrap="square" tIns="91425">
            <a:noAutofit/>
          </a:bodyPr>
          <a:lstStyle/>
          <a:p>
            <a:pPr indent="0" lvl="0" marL="0" rtl="0" algn="ctr">
              <a:spcBef>
                <a:spcPts val="0"/>
              </a:spcBef>
              <a:spcAft>
                <a:spcPts val="0"/>
              </a:spcAft>
              <a:buNone/>
            </a:pPr>
            <a:r>
              <a:rPr lang="en" u="sng">
                <a:solidFill>
                  <a:schemeClr val="hlink"/>
                </a:solidFill>
                <a:latin typeface="Open Sans SemiBold"/>
                <a:ea typeface="Open Sans SemiBold"/>
                <a:cs typeface="Open Sans SemiBold"/>
                <a:sym typeface="Open Sans SemiBold"/>
                <a:hlinkClick r:id="rId3"/>
              </a:rPr>
              <a:t>Leadership Competencies</a:t>
            </a:r>
            <a:endParaRPr>
              <a:latin typeface="Open Sans SemiBold"/>
              <a:ea typeface="Open Sans SemiBold"/>
              <a:cs typeface="Open Sans SemiBold"/>
              <a:sym typeface="Open Sans SemiBold"/>
            </a:endParaRPr>
          </a:p>
        </p:txBody>
      </p:sp>
      <p:pic>
        <p:nvPicPr>
          <p:cNvPr id="510" name="Google Shape;510;p85"/>
          <p:cNvPicPr preferRelativeResize="0"/>
          <p:nvPr/>
        </p:nvPicPr>
        <p:blipFill>
          <a:blip r:embed="rId4">
            <a:alphaModFix/>
          </a:blip>
          <a:stretch>
            <a:fillRect/>
          </a:stretch>
        </p:blipFill>
        <p:spPr>
          <a:xfrm>
            <a:off x="1302950" y="984151"/>
            <a:ext cx="6538100" cy="3614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86"/>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Collective Efficacy- What &amp; How?</a:t>
            </a:r>
            <a:endParaRPr/>
          </a:p>
        </p:txBody>
      </p:sp>
      <p:sp>
        <p:nvSpPr>
          <p:cNvPr id="516" name="Google Shape;516;p86"/>
          <p:cNvSpPr txBox="1"/>
          <p:nvPr>
            <p:ph idx="1" type="body"/>
          </p:nvPr>
        </p:nvSpPr>
        <p:spPr>
          <a:xfrm>
            <a:off x="5518025" y="1364950"/>
            <a:ext cx="2997300" cy="32676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700"/>
              <a:t>→ Collective efficacy is the belief that you, and your team, have the ability and authority to make a difference and/or have an impact. Staff believe that they can produce meaningful learning experiences for students and that they can repair gaps in student learning. The belief in your own, or your groups’, potential.</a:t>
            </a:r>
            <a:endParaRPr sz="1700"/>
          </a:p>
          <a:p>
            <a:pPr indent="0" lvl="0" marL="0" rtl="0" algn="l">
              <a:spcBef>
                <a:spcPts val="800"/>
              </a:spcBef>
              <a:spcAft>
                <a:spcPts val="0"/>
              </a:spcAft>
              <a:buNone/>
            </a:pPr>
            <a:r>
              <a:t/>
            </a:r>
            <a:endParaRPr sz="1700"/>
          </a:p>
          <a:p>
            <a:pPr indent="0" lvl="0" marL="0" rtl="0" algn="l">
              <a:spcBef>
                <a:spcPts val="800"/>
              </a:spcBef>
              <a:spcAft>
                <a:spcPts val="0"/>
              </a:spcAft>
              <a:buNone/>
            </a:pPr>
            <a:r>
              <a:t/>
            </a:r>
            <a:endParaRPr sz="1700"/>
          </a:p>
          <a:p>
            <a:pPr indent="0" lvl="0" marL="0" rtl="0" algn="l">
              <a:spcBef>
                <a:spcPts val="800"/>
              </a:spcBef>
              <a:spcAft>
                <a:spcPts val="0"/>
              </a:spcAft>
              <a:buNone/>
            </a:pPr>
            <a:r>
              <a:t/>
            </a:r>
            <a:endParaRPr sz="1200"/>
          </a:p>
        </p:txBody>
      </p:sp>
      <p:pic>
        <p:nvPicPr>
          <p:cNvPr id="517" name="Google Shape;517;p86"/>
          <p:cNvPicPr preferRelativeResize="0"/>
          <p:nvPr/>
        </p:nvPicPr>
        <p:blipFill>
          <a:blip r:embed="rId3">
            <a:alphaModFix/>
          </a:blip>
          <a:stretch>
            <a:fillRect/>
          </a:stretch>
        </p:blipFill>
        <p:spPr>
          <a:xfrm>
            <a:off x="441100" y="1268050"/>
            <a:ext cx="4227048" cy="2219200"/>
          </a:xfrm>
          <a:prstGeom prst="rect">
            <a:avLst/>
          </a:prstGeom>
          <a:noFill/>
          <a:ln>
            <a:noFill/>
          </a:ln>
        </p:spPr>
      </p:pic>
      <p:sp>
        <p:nvSpPr>
          <p:cNvPr id="518" name="Google Shape;518;p86"/>
          <p:cNvSpPr txBox="1"/>
          <p:nvPr/>
        </p:nvSpPr>
        <p:spPr>
          <a:xfrm>
            <a:off x="474400" y="4144750"/>
            <a:ext cx="1964100" cy="487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800"/>
              </a:spcBef>
              <a:spcAft>
                <a:spcPts val="0"/>
              </a:spcAft>
              <a:buNone/>
            </a:pPr>
            <a:r>
              <a:rPr lang="en" sz="1200">
                <a:solidFill>
                  <a:schemeClr val="dk1"/>
                </a:solidFill>
                <a:latin typeface="Open Sans Light"/>
                <a:ea typeface="Open Sans Light"/>
                <a:cs typeface="Open Sans Light"/>
                <a:sym typeface="Open Sans Light"/>
              </a:rPr>
              <a:t>Donahoo &amp; Katz (2019)</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a:latin typeface="Open Sans Light"/>
              <a:ea typeface="Open Sans Light"/>
              <a:cs typeface="Open Sans Light"/>
              <a:sym typeface="Open Sans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87"/>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Evaluate Collective Efficacy </a:t>
            </a:r>
            <a:endParaRPr/>
          </a:p>
        </p:txBody>
      </p:sp>
      <p:sp>
        <p:nvSpPr>
          <p:cNvPr id="524" name="Google Shape;524;p87"/>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Are teachers…</a:t>
            </a:r>
            <a:endParaRPr/>
          </a:p>
          <a:p>
            <a:pPr indent="-317500" lvl="0" marL="457200" rtl="0" algn="l">
              <a:spcBef>
                <a:spcPts val="800"/>
              </a:spcBef>
              <a:spcAft>
                <a:spcPts val="0"/>
              </a:spcAft>
              <a:buClr>
                <a:schemeClr val="accent1"/>
              </a:buClr>
              <a:buSzPts val="1400"/>
              <a:buChar char="•"/>
            </a:pPr>
            <a:r>
              <a:rPr lang="en"/>
              <a:t>Confident in their ability to motivate their students?</a:t>
            </a:r>
            <a:endParaRPr/>
          </a:p>
          <a:p>
            <a:pPr indent="-317500" lvl="0" marL="457200" rtl="0" algn="l">
              <a:spcBef>
                <a:spcPts val="0"/>
              </a:spcBef>
              <a:spcAft>
                <a:spcPts val="0"/>
              </a:spcAft>
              <a:buClr>
                <a:schemeClr val="accent1"/>
              </a:buClr>
              <a:buSzPts val="1400"/>
              <a:buChar char="•"/>
            </a:pPr>
            <a:r>
              <a:rPr lang="en"/>
              <a:t>Skilled at producing meaningful student learning experiences?</a:t>
            </a:r>
            <a:endParaRPr/>
          </a:p>
          <a:p>
            <a:pPr indent="-317500" lvl="0" marL="457200" rtl="0" algn="l">
              <a:spcBef>
                <a:spcPts val="0"/>
              </a:spcBef>
              <a:spcAft>
                <a:spcPts val="0"/>
              </a:spcAft>
              <a:buClr>
                <a:schemeClr val="accent1"/>
              </a:buClr>
              <a:buSzPts val="1400"/>
              <a:buChar char="•"/>
            </a:pPr>
            <a:r>
              <a:rPr lang="en"/>
              <a:t>Skilled in various methods of teaching?</a:t>
            </a:r>
            <a:endParaRPr/>
          </a:p>
          <a:p>
            <a:pPr indent="-317500" lvl="0" marL="457200" rtl="0" algn="l">
              <a:spcBef>
                <a:spcPts val="0"/>
              </a:spcBef>
              <a:spcAft>
                <a:spcPts val="0"/>
              </a:spcAft>
              <a:buClr>
                <a:schemeClr val="accent1"/>
              </a:buClr>
              <a:buSzPts val="1400"/>
              <a:buChar char="•"/>
            </a:pPr>
            <a:r>
              <a:rPr lang="en"/>
              <a:t>Tenacious in that if a child doesn’t learn something new the first time, they will try another way?</a:t>
            </a:r>
            <a:endParaRPr/>
          </a:p>
          <a:p>
            <a:pPr indent="-317500" lvl="0" marL="457200" rtl="0" algn="l">
              <a:spcBef>
                <a:spcPts val="0"/>
              </a:spcBef>
              <a:spcAft>
                <a:spcPts val="0"/>
              </a:spcAft>
              <a:buClr>
                <a:schemeClr val="accent1"/>
              </a:buClr>
              <a:buSzPts val="1400"/>
              <a:buChar char="•"/>
            </a:pPr>
            <a:r>
              <a:rPr lang="en"/>
              <a:t>Firm in the belief that every child can learn?</a:t>
            </a:r>
            <a:endParaRPr/>
          </a:p>
          <a:p>
            <a:pPr indent="-317500" lvl="0" marL="457200" rtl="0" algn="l">
              <a:spcBef>
                <a:spcPts val="0"/>
              </a:spcBef>
              <a:spcAft>
                <a:spcPts val="0"/>
              </a:spcAft>
              <a:buClr>
                <a:schemeClr val="accent1"/>
              </a:buClr>
              <a:buSzPts val="1400"/>
              <a:buChar char="•"/>
            </a:pPr>
            <a:r>
              <a:rPr lang="en"/>
              <a:t>Confident to explore new instructional approaches to help underperforming students meet standards?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KSDE">
      <a:dk1>
        <a:srgbClr val="12284C"/>
      </a:dk1>
      <a:lt1>
        <a:srgbClr val="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Design">
  <a:themeElements>
    <a:clrScheme name="KSDE">
      <a:dk1>
        <a:srgbClr val="12284C"/>
      </a:dk1>
      <a:lt1>
        <a:srgbClr val="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